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74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Oswald Medium"/>
      <p:regular r:id="rId27"/>
      <p:bold r:id="rId28"/>
    </p:embeddedFont>
    <p:embeddedFont>
      <p:font typeface="Roboto Thin"/>
      <p:regular r:id="rId29"/>
      <p:bold r:id="rId30"/>
      <p:italic r:id="rId31"/>
      <p:boldItalic r:id="rId32"/>
    </p:embeddedFont>
    <p:embeddedFont>
      <p:font typeface="Roboto"/>
      <p:regular r:id="rId33"/>
      <p:bold r:id="rId34"/>
      <p:italic r:id="rId35"/>
      <p:boldItalic r:id="rId36"/>
    </p:embeddedFont>
    <p:embeddedFont>
      <p:font typeface="Roboto Medium"/>
      <p:regular r:id="rId37"/>
      <p:bold r:id="rId38"/>
      <p:italic r:id="rId39"/>
      <p:boldItalic r:id="rId40"/>
    </p:embeddedFont>
    <p:embeddedFont>
      <p:font typeface="Caveat"/>
      <p:regular r:id="rId41"/>
      <p:bold r:id="rId42"/>
    </p:embeddedFont>
    <p:embeddedFont>
      <p:font typeface="Nunito"/>
      <p:regular r:id="rId43"/>
      <p:bold r:id="rId44"/>
      <p:italic r:id="rId45"/>
      <p:boldItalic r:id="rId46"/>
    </p:embeddedFont>
    <p:embeddedFont>
      <p:font typeface="Oswald Light"/>
      <p:regular r:id="rId47"/>
      <p:bold r:id="rId48"/>
    </p:embeddedFont>
    <p:embeddedFont>
      <p:font typeface="Roboto Light"/>
      <p:regular r:id="rId49"/>
      <p:bold r:id="rId50"/>
      <p:italic r:id="rId51"/>
      <p:boldItalic r:id="rId52"/>
    </p:embeddedFont>
    <p:embeddedFont>
      <p:font typeface="Oswald"/>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guide id="3" orient="horz" pos="3240">
          <p15:clr>
            <a:srgbClr val="9AA0A6"/>
          </p15:clr>
        </p15:guide>
      </p15:sldGuideLst>
    </p:ext>
    <p:ext uri="GoogleSlidesCustomDataVersion2">
      <go:slidesCustomData xmlns:go="http://customooxmlschemas.google.com/" r:id="rId55" roundtripDataSignature="AMtx7miDVmsARf1lsldos9uEdYVYVoHr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1FF97B-4819-4C83-A07F-78A6F5A263E4}">
  <a:tblStyle styleId="{B91FF97B-4819-4C83-A07F-78A6F5A263E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DD6E4D4-9B4F-4E1A-8384-42B5A4B3C468}"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324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Caveat-bold.fntdata"/><Relationship Id="rId41" Type="http://schemas.openxmlformats.org/officeDocument/2006/relationships/font" Target="fonts/Caveat-regular.fntdata"/><Relationship Id="rId44" Type="http://schemas.openxmlformats.org/officeDocument/2006/relationships/font" Target="fonts/Nunito-bold.fntdata"/><Relationship Id="rId43" Type="http://schemas.openxmlformats.org/officeDocument/2006/relationships/font" Target="fonts/Nunito-regular.fntdata"/><Relationship Id="rId46" Type="http://schemas.openxmlformats.org/officeDocument/2006/relationships/font" Target="fonts/Nunito-boldItalic.fntdata"/><Relationship Id="rId45" Type="http://schemas.openxmlformats.org/officeDocument/2006/relationships/font" Target="fonts/Nunito-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swaldLight-bold.fntdata"/><Relationship Id="rId47" Type="http://schemas.openxmlformats.org/officeDocument/2006/relationships/font" Target="fonts/OswaldLight-regular.fntdata"/><Relationship Id="rId49" Type="http://schemas.openxmlformats.org/officeDocument/2006/relationships/font" Target="fonts/RobotoLigh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Thin-italic.fntdata"/><Relationship Id="rId30" Type="http://schemas.openxmlformats.org/officeDocument/2006/relationships/font" Target="fonts/RobotoThin-bold.fntdata"/><Relationship Id="rId33" Type="http://schemas.openxmlformats.org/officeDocument/2006/relationships/font" Target="fonts/Roboto-regular.fntdata"/><Relationship Id="rId32" Type="http://schemas.openxmlformats.org/officeDocument/2006/relationships/font" Target="fonts/RobotoThin-boldItalic.fntdata"/><Relationship Id="rId35" Type="http://schemas.openxmlformats.org/officeDocument/2006/relationships/font" Target="fonts/Roboto-italic.fntdata"/><Relationship Id="rId34" Type="http://schemas.openxmlformats.org/officeDocument/2006/relationships/font" Target="fonts/Roboto-bold.fntdata"/><Relationship Id="rId37" Type="http://schemas.openxmlformats.org/officeDocument/2006/relationships/font" Target="fonts/RobotoMedium-regular.fntdata"/><Relationship Id="rId36" Type="http://schemas.openxmlformats.org/officeDocument/2006/relationships/font" Target="fonts/Roboto-boldItalic.fntdata"/><Relationship Id="rId39" Type="http://schemas.openxmlformats.org/officeDocument/2006/relationships/font" Target="fonts/RobotoMedium-italic.fntdata"/><Relationship Id="rId38" Type="http://schemas.openxmlformats.org/officeDocument/2006/relationships/font" Target="fonts/RobotoMedium-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OswaldMedium-bold.fntdata"/><Relationship Id="rId27" Type="http://schemas.openxmlformats.org/officeDocument/2006/relationships/font" Target="fonts/OswaldMedium-regular.fntdata"/><Relationship Id="rId29" Type="http://schemas.openxmlformats.org/officeDocument/2006/relationships/font" Target="fonts/RobotoThin-regular.fntdata"/><Relationship Id="rId51" Type="http://schemas.openxmlformats.org/officeDocument/2006/relationships/font" Target="fonts/RobotoLight-italic.fntdata"/><Relationship Id="rId50" Type="http://schemas.openxmlformats.org/officeDocument/2006/relationships/font" Target="fonts/RobotoLight-bold.fntdata"/><Relationship Id="rId53" Type="http://schemas.openxmlformats.org/officeDocument/2006/relationships/font" Target="fonts/Oswald-regular.fntdata"/><Relationship Id="rId52" Type="http://schemas.openxmlformats.org/officeDocument/2006/relationships/font" Target="fonts/RobotoLight-boldItalic.fntdata"/><Relationship Id="rId11" Type="http://schemas.openxmlformats.org/officeDocument/2006/relationships/slide" Target="slides/slide4.xml"/><Relationship Id="rId55" Type="http://customschemas.google.com/relationships/presentationmetadata" Target="metadata"/><Relationship Id="rId10" Type="http://schemas.openxmlformats.org/officeDocument/2006/relationships/slide" Target="slides/slide3.xml"/><Relationship Id="rId54" Type="http://schemas.openxmlformats.org/officeDocument/2006/relationships/font" Target="fonts/Oswald-bold.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8" name="Google Shape;142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6" name="Google Shape;149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This slide shows how to install and set up all four of the password cracking tools we went over, but we will be focusing on hydra and how it will be used to conduct the attack, as the following image shows: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Hydra already comes pre-installed in kali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3" name="Google Shape;150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2802cc94f2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8" name="Google Shape;1508;g2802cc94f2f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2802cc94f2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4" name="Google Shape;1514;g2802cc94f2f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0" name="Google Shape;152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First things first, we will open up our Kali virtual machine and login with our credentials.</a:t>
            </a:r>
            <a:endParaRPr/>
          </a:p>
          <a:p>
            <a:pPr indent="0" lvl="0" marL="0" rtl="0" algn="l">
              <a:lnSpc>
                <a:spcPct val="100000"/>
              </a:lnSpc>
              <a:spcBef>
                <a:spcPts val="0"/>
              </a:spcBef>
              <a:spcAft>
                <a:spcPts val="0"/>
              </a:spcAft>
              <a:buSzPts val="1100"/>
              <a:buNone/>
            </a:pPr>
            <a:r>
              <a:rPr lang="en"/>
              <a:t>Then open up our terminal and run an ifconfig in order to find out the IP address of the machine to see if we can work our way into a different user’s account.</a:t>
            </a:r>
            <a:endParaRPr/>
          </a:p>
          <a:p>
            <a:pPr indent="0" lvl="0" marL="0" rtl="0" algn="l">
              <a:lnSpc>
                <a:spcPct val="100000"/>
              </a:lnSpc>
              <a:spcBef>
                <a:spcPts val="0"/>
              </a:spcBef>
              <a:spcAft>
                <a:spcPts val="0"/>
              </a:spcAft>
              <a:buSzPts val="1100"/>
              <a:buNone/>
            </a:pPr>
            <a:r>
              <a:rPr lang="en"/>
              <a:t>From here, we can run hydra -h in order to see what sort of options are available to us, but for today, we will be using the -L and -P options.</a:t>
            </a:r>
            <a:endParaRPr/>
          </a:p>
          <a:p>
            <a:pPr indent="0" lvl="0" marL="0" rtl="0" algn="l">
              <a:lnSpc>
                <a:spcPct val="100000"/>
              </a:lnSpc>
              <a:spcBef>
                <a:spcPts val="0"/>
              </a:spcBef>
              <a:spcAft>
                <a:spcPts val="0"/>
              </a:spcAft>
              <a:buSzPts val="1100"/>
              <a:buNone/>
            </a:pPr>
            <a:r>
              <a:rPr lang="en"/>
              <a:t>We’ll also run an Nmap scan on the IP address to see what ports are potentially open and vulnerable. We can see here that port 22 is open for a potential ssh.</a:t>
            </a:r>
            <a:endParaRPr/>
          </a:p>
          <a:p>
            <a:pPr indent="0" lvl="0" marL="0" rtl="0" algn="l">
              <a:lnSpc>
                <a:spcPct val="100000"/>
              </a:lnSpc>
              <a:spcBef>
                <a:spcPts val="0"/>
              </a:spcBef>
              <a:spcAft>
                <a:spcPts val="0"/>
              </a:spcAft>
              <a:buSzPts val="1100"/>
              <a:buNone/>
            </a:pPr>
            <a:r>
              <a:rPr lang="en"/>
              <a:t>I run an ls -l command to show the two txt files: username.txt and lab.txt.</a:t>
            </a:r>
            <a:endParaRPr/>
          </a:p>
          <a:p>
            <a:pPr indent="0" lvl="0" marL="0" rtl="0" algn="l">
              <a:lnSpc>
                <a:spcPct val="100000"/>
              </a:lnSpc>
              <a:spcBef>
                <a:spcPts val="0"/>
              </a:spcBef>
              <a:spcAft>
                <a:spcPts val="0"/>
              </a:spcAft>
              <a:buSzPts val="1100"/>
              <a:buNone/>
            </a:pPr>
            <a:r>
              <a:rPr lang="en"/>
              <a:t>To show what is these files, we’ll go ahead and use the cat command to see that these are lists of usernames and passwords.</a:t>
            </a:r>
            <a:endParaRPr/>
          </a:p>
          <a:p>
            <a:pPr indent="0" lvl="0" marL="0" rtl="0" algn="l">
              <a:lnSpc>
                <a:spcPct val="100000"/>
              </a:lnSpc>
              <a:spcBef>
                <a:spcPts val="0"/>
              </a:spcBef>
              <a:spcAft>
                <a:spcPts val="0"/>
              </a:spcAft>
              <a:buSzPts val="1100"/>
              <a:buNone/>
            </a:pPr>
            <a:r>
              <a:rPr lang="en"/>
              <a:t>Let’s go ahead and use the hydra command with capital L with the username list and </a:t>
            </a:r>
            <a:r>
              <a:rPr lang="en"/>
              <a:t>capital P with the password list for a brute force attack. Hydra will run and come back with both a username and password being admin and password1234. We’ll go ahead and test this with an ssh.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Next we’ll run a password spraying attack with capital L and the username list and using a lowercase p since we gained some information somewhere that the password was password1234.</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last demo will be a dictionary attack using our made up lab.txt password list against the username admin using a lowercase l and capital P.</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6" name="Google Shape;152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3" name="Google Shape;153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If your presentation does not involve an attack, then this slide is not required.</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0" name="Google Shape;1540;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27ea0f8254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27ea0f8254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245259fb40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245259fb40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5" name="Google Shape;143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9" name="Google Shape;144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This presentation is called "Researching the Inner Works of Password Cracking Tools”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Reason why we choose this topic: We were curious about other methods of password cracking tools and wanted to research them to see how in the world of cybersecurity we could learn how to protect ourselves from having our passwords cracked with these tools.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27ea0f8254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4" name="Google Shape;1454;g27ea0f8254c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rgbClr val="24292F"/>
                </a:solidFill>
              </a:rPr>
              <a:t>There are a few different techniques that are traditionally used with these tools. There are brute force attacks, rainbow table attacks, dictionary attacks, and hybrid attacks that combine both brute force as well as dictionary attacks.</a:t>
            </a:r>
            <a:endParaRPr sz="1200">
              <a:solidFill>
                <a:srgbClr val="24292F"/>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rgbClr val="24292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24292F"/>
                </a:solidFill>
              </a:rPr>
              <a:t>Today, we’ll be talking about 4 different tools used to crack passwords:</a:t>
            </a:r>
            <a:endParaRPr sz="1200">
              <a:solidFill>
                <a:srgbClr val="24292F"/>
              </a:solidFill>
            </a:endParaRPr>
          </a:p>
          <a:p>
            <a:pPr indent="-304800" lvl="0" marL="457200" rtl="0" algn="l">
              <a:lnSpc>
                <a:spcPct val="100000"/>
              </a:lnSpc>
              <a:spcBef>
                <a:spcPts val="0"/>
              </a:spcBef>
              <a:spcAft>
                <a:spcPts val="0"/>
              </a:spcAft>
              <a:buClr>
                <a:srgbClr val="24292F"/>
              </a:buClr>
              <a:buSzPts val="1200"/>
              <a:buChar char="-"/>
            </a:pPr>
            <a:r>
              <a:rPr lang="en" sz="1200">
                <a:solidFill>
                  <a:srgbClr val="24292F"/>
                </a:solidFill>
              </a:rPr>
              <a:t>Hydra</a:t>
            </a:r>
            <a:endParaRPr sz="1200">
              <a:solidFill>
                <a:srgbClr val="24292F"/>
              </a:solidFill>
            </a:endParaRPr>
          </a:p>
          <a:p>
            <a:pPr indent="-304800" lvl="0" marL="457200" rtl="0" algn="l">
              <a:lnSpc>
                <a:spcPct val="100000"/>
              </a:lnSpc>
              <a:spcBef>
                <a:spcPts val="0"/>
              </a:spcBef>
              <a:spcAft>
                <a:spcPts val="0"/>
              </a:spcAft>
              <a:buClr>
                <a:srgbClr val="24292F"/>
              </a:buClr>
              <a:buSzPts val="1200"/>
              <a:buChar char="-"/>
            </a:pPr>
            <a:r>
              <a:rPr lang="en" sz="1200">
                <a:solidFill>
                  <a:srgbClr val="24292F"/>
                </a:solidFill>
              </a:rPr>
              <a:t>Cain &amp; Abel</a:t>
            </a:r>
            <a:endParaRPr sz="1200">
              <a:solidFill>
                <a:srgbClr val="24292F"/>
              </a:solidFill>
            </a:endParaRPr>
          </a:p>
          <a:p>
            <a:pPr indent="-304800" lvl="0" marL="457200" rtl="0" algn="l">
              <a:lnSpc>
                <a:spcPct val="100000"/>
              </a:lnSpc>
              <a:spcBef>
                <a:spcPts val="0"/>
              </a:spcBef>
              <a:spcAft>
                <a:spcPts val="0"/>
              </a:spcAft>
              <a:buClr>
                <a:srgbClr val="24292F"/>
              </a:buClr>
              <a:buSzPts val="1200"/>
              <a:buChar char="-"/>
            </a:pPr>
            <a:r>
              <a:rPr lang="en" sz="1200">
                <a:solidFill>
                  <a:srgbClr val="24292F"/>
                </a:solidFill>
              </a:rPr>
              <a:t>RainbowCrack</a:t>
            </a:r>
            <a:endParaRPr sz="1200">
              <a:solidFill>
                <a:srgbClr val="24292F"/>
              </a:solidFill>
            </a:endParaRPr>
          </a:p>
          <a:p>
            <a:pPr indent="-304800" lvl="0" marL="457200" rtl="0" algn="l">
              <a:lnSpc>
                <a:spcPct val="100000"/>
              </a:lnSpc>
              <a:spcBef>
                <a:spcPts val="0"/>
              </a:spcBef>
              <a:spcAft>
                <a:spcPts val="0"/>
              </a:spcAft>
              <a:buClr>
                <a:srgbClr val="24292F"/>
              </a:buClr>
              <a:buSzPts val="1200"/>
              <a:buChar char="-"/>
            </a:pPr>
            <a:r>
              <a:rPr lang="en" sz="1200">
                <a:solidFill>
                  <a:srgbClr val="24292F"/>
                </a:solidFill>
              </a:rPr>
              <a:t>JohnTheRipper</a:t>
            </a:r>
            <a:endParaRPr sz="1200">
              <a:solidFill>
                <a:srgbClr val="24292F"/>
              </a:solidFill>
            </a:endParaRPr>
          </a:p>
          <a:p>
            <a:pPr indent="0" lvl="0" marL="0" rtl="0" algn="l">
              <a:lnSpc>
                <a:spcPct val="100000"/>
              </a:lnSpc>
              <a:spcBef>
                <a:spcPts val="0"/>
              </a:spcBef>
              <a:spcAft>
                <a:spcPts val="0"/>
              </a:spcAft>
              <a:buNone/>
            </a:pPr>
            <a:r>
              <a:t/>
            </a:r>
            <a:endParaRPr sz="1200">
              <a:solidFill>
                <a:srgbClr val="24292F"/>
              </a:solidFill>
            </a:endParaRPr>
          </a:p>
          <a:p>
            <a:pPr indent="0" lvl="0" marL="0" rtl="0" algn="l">
              <a:lnSpc>
                <a:spcPct val="100000"/>
              </a:lnSpc>
              <a:spcBef>
                <a:spcPts val="0"/>
              </a:spcBef>
              <a:spcAft>
                <a:spcPts val="0"/>
              </a:spcAft>
              <a:buNone/>
            </a:pPr>
            <a:r>
              <a:rPr lang="en" sz="1200">
                <a:solidFill>
                  <a:srgbClr val="24292F"/>
                </a:solidFill>
              </a:rPr>
              <a:t>As well as doing a demonstration into how one of them work.</a:t>
            </a:r>
            <a:endParaRPr sz="1200">
              <a:solidFill>
                <a:srgbClr val="24292F"/>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1" name="Google Shape;146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sz="1200">
              <a:solidFill>
                <a:srgbClr val="24292F"/>
              </a:solidFill>
              <a:highlight>
                <a:schemeClr val="lt1"/>
              </a:highlight>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highlight>
                  <a:schemeClr val="lt1"/>
                </a:highlight>
              </a:rPr>
              <a:t>When to use:</a:t>
            </a:r>
            <a:endParaRPr sz="1200">
              <a:solidFill>
                <a:srgbClr val="24292F"/>
              </a:solidFill>
              <a:highlight>
                <a:schemeClr val="lt1"/>
              </a:highlight>
            </a:endParaRPr>
          </a:p>
          <a:p>
            <a:pPr indent="-304800" lvl="1" marL="914400" rtl="0" algn="l">
              <a:lnSpc>
                <a:spcPct val="115000"/>
              </a:lnSpc>
              <a:spcBef>
                <a:spcPts val="0"/>
              </a:spcBef>
              <a:spcAft>
                <a:spcPts val="0"/>
              </a:spcAft>
              <a:buClr>
                <a:srgbClr val="24292F"/>
              </a:buClr>
              <a:buSzPts val="1200"/>
              <a:buChar char="○"/>
            </a:pPr>
            <a:r>
              <a:rPr lang="en" sz="1200">
                <a:solidFill>
                  <a:srgbClr val="24292F"/>
                </a:solidFill>
                <a:highlight>
                  <a:schemeClr val="lt1"/>
                </a:highlight>
              </a:rPr>
              <a:t>Hydra is an online brute forcing tool meaning that it utilizes online network protocols such as ssh and RDP</a:t>
            </a:r>
            <a:endParaRPr sz="1200">
              <a:solidFill>
                <a:srgbClr val="24292F"/>
              </a:solidFill>
              <a:highlight>
                <a:schemeClr val="lt1"/>
              </a:highlight>
            </a:endParaRPr>
          </a:p>
          <a:p>
            <a:pPr indent="-304800" lvl="1" marL="914400" rtl="0" algn="l">
              <a:lnSpc>
                <a:spcPct val="115000"/>
              </a:lnSpc>
              <a:spcBef>
                <a:spcPts val="0"/>
              </a:spcBef>
              <a:spcAft>
                <a:spcPts val="0"/>
              </a:spcAft>
              <a:buClr>
                <a:srgbClr val="24292F"/>
              </a:buClr>
              <a:buSzPts val="1200"/>
              <a:buChar char="○"/>
            </a:pPr>
            <a:r>
              <a:rPr lang="en" sz="1200">
                <a:solidFill>
                  <a:srgbClr val="24292F"/>
                </a:solidFill>
                <a:highlight>
                  <a:schemeClr val="lt1"/>
                </a:highlight>
              </a:rPr>
              <a:t>So if you need an offline tool to for </a:t>
            </a:r>
            <a:r>
              <a:rPr lang="en" sz="1200">
                <a:solidFill>
                  <a:srgbClr val="24292F"/>
                </a:solidFill>
                <a:highlight>
                  <a:schemeClr val="lt1"/>
                </a:highlight>
              </a:rPr>
              <a:t>example</a:t>
            </a:r>
            <a:r>
              <a:rPr lang="en" sz="1200">
                <a:solidFill>
                  <a:srgbClr val="24292F"/>
                </a:solidFill>
                <a:highlight>
                  <a:schemeClr val="lt1"/>
                </a:highlight>
              </a:rPr>
              <a:t> crack a Linux password shadow file you’d require a different tool such as hashcat or John the Ripper</a:t>
            </a:r>
            <a:endParaRPr sz="1200">
              <a:solidFill>
                <a:srgbClr val="24292F"/>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27ea0f8254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8" name="Google Shape;1468;g27ea0f8254c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F"/>
              </a:buClr>
              <a:buSzPts val="1200"/>
              <a:buChar char="●"/>
            </a:pPr>
            <a:r>
              <a:rPr lang="en" sz="1200">
                <a:solidFill>
                  <a:srgbClr val="24292F"/>
                </a:solidFill>
                <a:highlight>
                  <a:schemeClr val="lt1"/>
                </a:highlight>
              </a:rPr>
              <a:t>Cain and Abel is a very powerful Windows only password recovery tool.</a:t>
            </a:r>
            <a:endParaRPr sz="1200">
              <a:solidFill>
                <a:srgbClr val="24292F"/>
              </a:solidFill>
              <a:highlight>
                <a:schemeClr val="lt1"/>
              </a:highlight>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highlight>
                  <a:schemeClr val="lt1"/>
                </a:highlight>
              </a:rPr>
              <a:t>Who should use this tool?:</a:t>
            </a:r>
            <a:endParaRPr sz="1200">
              <a:solidFill>
                <a:srgbClr val="24292F"/>
              </a:solidFill>
              <a:highlight>
                <a:schemeClr val="lt1"/>
              </a:highlight>
            </a:endParaRPr>
          </a:p>
          <a:p>
            <a:pPr indent="-304800" lvl="1" marL="914400" rtl="0" algn="l">
              <a:lnSpc>
                <a:spcPct val="115000"/>
              </a:lnSpc>
              <a:spcBef>
                <a:spcPts val="0"/>
              </a:spcBef>
              <a:spcAft>
                <a:spcPts val="0"/>
              </a:spcAft>
              <a:buClr>
                <a:srgbClr val="24292F"/>
              </a:buClr>
              <a:buSzPts val="1200"/>
              <a:buChar char="○"/>
            </a:pPr>
            <a:r>
              <a:rPr lang="en" sz="1200">
                <a:solidFill>
                  <a:srgbClr val="24292F"/>
                </a:solidFill>
                <a:highlight>
                  <a:schemeClr val="lt1"/>
                </a:highlight>
              </a:rPr>
              <a:t>Network administrators, teachers, professional penetration testers, security consultants/professionals, </a:t>
            </a:r>
            <a:r>
              <a:rPr lang="en" sz="1200">
                <a:solidFill>
                  <a:srgbClr val="24292F"/>
                </a:solidFill>
                <a:highlight>
                  <a:schemeClr val="lt1"/>
                </a:highlight>
              </a:rPr>
              <a:t>forensic</a:t>
            </a:r>
            <a:r>
              <a:rPr lang="en" sz="1200">
                <a:solidFill>
                  <a:srgbClr val="24292F"/>
                </a:solidFill>
                <a:highlight>
                  <a:schemeClr val="lt1"/>
                </a:highlight>
              </a:rPr>
              <a:t> staff, and security software vendors</a:t>
            </a:r>
            <a:endParaRPr sz="1200">
              <a:solidFill>
                <a:srgbClr val="24292F"/>
              </a:solidFill>
              <a:highlight>
                <a:schemeClr val="lt1"/>
              </a:highlight>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highlight>
                  <a:schemeClr val="lt1"/>
                </a:highlight>
              </a:rPr>
              <a:t>It was created to be a password recovery tool that uses brute force, dictionary, as well as cryptanalysis attacks.</a:t>
            </a:r>
            <a:endParaRPr sz="1200">
              <a:solidFill>
                <a:srgbClr val="24292F"/>
              </a:solidFill>
              <a:highlight>
                <a:schemeClr val="lt1"/>
              </a:highlight>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highlight>
                  <a:schemeClr val="lt1"/>
                </a:highlight>
              </a:rPr>
              <a:t>Although it is not just limited to password cracking, it is an amazing Man-in-the-Middle tool.</a:t>
            </a:r>
            <a:endParaRPr sz="1200">
              <a:solidFill>
                <a:srgbClr val="24292F"/>
              </a:solidFill>
              <a:highlight>
                <a:schemeClr val="lt1"/>
              </a:highlight>
            </a:endParaRPr>
          </a:p>
          <a:p>
            <a:pPr indent="-304800" lvl="1" marL="914400" rtl="0" algn="l">
              <a:lnSpc>
                <a:spcPct val="115000"/>
              </a:lnSpc>
              <a:spcBef>
                <a:spcPts val="0"/>
              </a:spcBef>
              <a:spcAft>
                <a:spcPts val="0"/>
              </a:spcAft>
              <a:buClr>
                <a:srgbClr val="24292F"/>
              </a:buClr>
              <a:buSzPts val="1200"/>
              <a:buChar char="○"/>
            </a:pPr>
            <a:r>
              <a:rPr lang="en" sz="1200">
                <a:solidFill>
                  <a:srgbClr val="24292F"/>
                </a:solidFill>
                <a:highlight>
                  <a:schemeClr val="lt1"/>
                </a:highlight>
              </a:rPr>
              <a:t>Packet sniffing</a:t>
            </a:r>
            <a:endParaRPr sz="1200">
              <a:solidFill>
                <a:srgbClr val="24292F"/>
              </a:solidFill>
              <a:highlight>
                <a:schemeClr val="lt1"/>
              </a:highlight>
            </a:endParaRPr>
          </a:p>
          <a:p>
            <a:pPr indent="-304800" lvl="1" marL="914400" rtl="0" algn="l">
              <a:lnSpc>
                <a:spcPct val="115000"/>
              </a:lnSpc>
              <a:spcBef>
                <a:spcPts val="0"/>
              </a:spcBef>
              <a:spcAft>
                <a:spcPts val="0"/>
              </a:spcAft>
              <a:buClr>
                <a:srgbClr val="24292F"/>
              </a:buClr>
              <a:buSzPts val="1200"/>
              <a:buChar char="○"/>
            </a:pPr>
            <a:r>
              <a:rPr lang="en" sz="1200">
                <a:solidFill>
                  <a:srgbClr val="24292F"/>
                </a:solidFill>
                <a:highlight>
                  <a:schemeClr val="lt1"/>
                </a:highlight>
              </a:rPr>
              <a:t>Traceroute (ability to determine data path from A to B)</a:t>
            </a:r>
            <a:endParaRPr sz="1200">
              <a:solidFill>
                <a:srgbClr val="24292F"/>
              </a:solidFill>
              <a:highlight>
                <a:schemeClr val="lt1"/>
              </a:highlight>
            </a:endParaRPr>
          </a:p>
          <a:p>
            <a:pPr indent="-304800" lvl="1" marL="914400" rtl="0" algn="l">
              <a:lnSpc>
                <a:spcPct val="115000"/>
              </a:lnSpc>
              <a:spcBef>
                <a:spcPts val="0"/>
              </a:spcBef>
              <a:spcAft>
                <a:spcPts val="0"/>
              </a:spcAft>
              <a:buClr>
                <a:srgbClr val="24292F"/>
              </a:buClr>
              <a:buSzPts val="1200"/>
              <a:buChar char="○"/>
            </a:pPr>
            <a:r>
              <a:rPr lang="en" sz="1200">
                <a:solidFill>
                  <a:srgbClr val="24292F"/>
                </a:solidFill>
                <a:highlight>
                  <a:schemeClr val="lt1"/>
                </a:highlight>
              </a:rPr>
              <a:t>ARP Spoofing</a:t>
            </a:r>
            <a:endParaRPr sz="1200">
              <a:solidFill>
                <a:srgbClr val="24292F"/>
              </a:solidFill>
              <a:highlight>
                <a:schemeClr val="lt1"/>
              </a:highlight>
            </a:endParaRPr>
          </a:p>
          <a:p>
            <a:pPr indent="-304800" lvl="1" marL="914400" rtl="0" algn="l">
              <a:lnSpc>
                <a:spcPct val="115000"/>
              </a:lnSpc>
              <a:spcBef>
                <a:spcPts val="0"/>
              </a:spcBef>
              <a:spcAft>
                <a:spcPts val="0"/>
              </a:spcAft>
              <a:buClr>
                <a:srgbClr val="24292F"/>
              </a:buClr>
              <a:buSzPts val="1200"/>
              <a:buChar char="○"/>
            </a:pPr>
            <a:r>
              <a:rPr lang="en" sz="1200">
                <a:solidFill>
                  <a:srgbClr val="24292F"/>
                </a:solidFill>
                <a:highlight>
                  <a:schemeClr val="lt1"/>
                </a:highlight>
              </a:rPr>
              <a:t>ARP facility for IP to Mac Addresses</a:t>
            </a:r>
            <a:endParaRPr sz="1200">
              <a:solidFill>
                <a:srgbClr val="24292F"/>
              </a:solidFill>
              <a:highlight>
                <a:schemeClr val="lt1"/>
              </a:highlight>
            </a:endParaRPr>
          </a:p>
          <a:p>
            <a:pPr indent="-304800" lvl="1" marL="914400" rtl="0" algn="l">
              <a:lnSpc>
                <a:spcPct val="115000"/>
              </a:lnSpc>
              <a:spcBef>
                <a:spcPts val="0"/>
              </a:spcBef>
              <a:spcAft>
                <a:spcPts val="0"/>
              </a:spcAft>
              <a:buClr>
                <a:srgbClr val="24292F"/>
              </a:buClr>
              <a:buSzPts val="1200"/>
              <a:buChar char="○"/>
            </a:pPr>
            <a:r>
              <a:rPr lang="en" sz="1200">
                <a:solidFill>
                  <a:srgbClr val="24292F"/>
                </a:solidFill>
                <a:highlight>
                  <a:schemeClr val="lt1"/>
                </a:highlight>
              </a:rPr>
              <a:t>Record VoIP (Voice over Internet Protocol) conversations</a:t>
            </a:r>
            <a:endParaRPr sz="1200">
              <a:solidFill>
                <a:srgbClr val="24292F"/>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27ea0f8254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5" name="Google Shape;1475;g27ea0f8254c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sz="1200">
              <a:solidFill>
                <a:srgbClr val="24292F"/>
              </a:solidFill>
              <a:highlight>
                <a:schemeClr val="lt1"/>
              </a:highlight>
            </a:endParaRPr>
          </a:p>
          <a:p>
            <a:pPr indent="-304800" lvl="0" marL="457200" rtl="0" algn="l">
              <a:lnSpc>
                <a:spcPct val="115000"/>
              </a:lnSpc>
              <a:spcBef>
                <a:spcPts val="0"/>
              </a:spcBef>
              <a:spcAft>
                <a:spcPts val="0"/>
              </a:spcAft>
              <a:buClr>
                <a:srgbClr val="24292F"/>
              </a:buClr>
              <a:buSzPts val="1200"/>
              <a:buChar char="●"/>
            </a:pPr>
            <a:r>
              <a:rPr lang="en">
                <a:solidFill>
                  <a:schemeClr val="dk1"/>
                </a:solidFill>
                <a:highlight>
                  <a:srgbClr val="FFFFFF"/>
                </a:highlight>
                <a:latin typeface="Verdana"/>
                <a:ea typeface="Verdana"/>
                <a:cs typeface="Verdana"/>
                <a:sym typeface="Verdana"/>
              </a:rPr>
              <a:t>An attacker gets access to the database table where hashes of passwords are stored. They then use a rainbow table of pre-computed hash chains to attempt to look up the original password. Once the original password corresponding to the hash is obtained, the attacker uses the original password to gain access to the system.</a:t>
            </a:r>
            <a:endParaRPr>
              <a:solidFill>
                <a:schemeClr val="dk1"/>
              </a:solidFill>
              <a:highlight>
                <a:srgbClr val="FFFFFF"/>
              </a:highlight>
              <a:latin typeface="Verdana"/>
              <a:ea typeface="Verdana"/>
              <a:cs typeface="Verdana"/>
              <a:sym typeface="Verdana"/>
            </a:endParaRPr>
          </a:p>
          <a:p>
            <a:pPr indent="-298450" lvl="0" marL="457200" rtl="0" algn="l">
              <a:lnSpc>
                <a:spcPct val="115000"/>
              </a:lnSpc>
              <a:spcBef>
                <a:spcPts val="0"/>
              </a:spcBef>
              <a:spcAft>
                <a:spcPts val="0"/>
              </a:spcAft>
              <a:buClr>
                <a:schemeClr val="dk1"/>
              </a:buClr>
              <a:buSzPts val="1100"/>
              <a:buFont typeface="Verdana"/>
              <a:buChar char="●"/>
            </a:pPr>
            <a:r>
              <a:rPr lang="en">
                <a:solidFill>
                  <a:schemeClr val="dk1"/>
                </a:solidFill>
                <a:highlight>
                  <a:srgbClr val="FFFFFF"/>
                </a:highlight>
                <a:latin typeface="Verdana"/>
                <a:ea typeface="Verdana"/>
                <a:cs typeface="Verdana"/>
                <a:sym typeface="Verdana"/>
              </a:rPr>
              <a:t>It is time consuming but once the table is compute it is very effective in cracking passwords that have been hashed without the use of salt. (Otherwise tables will have to be re-computed)</a:t>
            </a:r>
            <a:endParaRPr>
              <a:solidFill>
                <a:schemeClr val="dk1"/>
              </a:solidFill>
              <a:highlight>
                <a:srgbClr val="FFFFFF"/>
              </a:highlight>
              <a:latin typeface="Verdana"/>
              <a:ea typeface="Verdana"/>
              <a:cs typeface="Verdana"/>
              <a:sym typeface="Verdana"/>
            </a:endParaRPr>
          </a:p>
          <a:p>
            <a:pPr indent="-298450" lvl="0" marL="457200" rtl="0" algn="l">
              <a:lnSpc>
                <a:spcPct val="115000"/>
              </a:lnSpc>
              <a:spcBef>
                <a:spcPts val="0"/>
              </a:spcBef>
              <a:spcAft>
                <a:spcPts val="0"/>
              </a:spcAft>
              <a:buClr>
                <a:schemeClr val="dk1"/>
              </a:buClr>
              <a:buSzPts val="1100"/>
              <a:buFont typeface="Verdana"/>
              <a:buChar char="●"/>
            </a:pPr>
            <a:r>
              <a:rPr lang="en">
                <a:solidFill>
                  <a:schemeClr val="dk1"/>
                </a:solidFill>
                <a:highlight>
                  <a:srgbClr val="FFFFFF"/>
                </a:highlight>
                <a:latin typeface="Verdana"/>
                <a:ea typeface="Verdana"/>
                <a:cs typeface="Verdana"/>
                <a:sym typeface="Verdana"/>
              </a:rPr>
              <a:t>Helps if the attacker knows what hashing algorithm was used.</a:t>
            </a:r>
            <a:endParaRPr>
              <a:solidFill>
                <a:schemeClr val="dk1"/>
              </a:solidFill>
              <a:highlight>
                <a:srgbClr val="FFFFFF"/>
              </a:highlight>
              <a:latin typeface="Verdana"/>
              <a:ea typeface="Verdana"/>
              <a:cs typeface="Verdana"/>
              <a:sym typeface="Verdana"/>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27ea0f8254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3" name="Google Shape;1483;g27ea0f8254c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F"/>
              </a:buClr>
              <a:buSzPts val="1200"/>
              <a:buChar char="●"/>
            </a:pPr>
            <a:r>
              <a:rPr lang="en" sz="1200">
                <a:solidFill>
                  <a:srgbClr val="24292F"/>
                </a:solidFill>
              </a:rPr>
              <a:t>John The Ripper is a well-known and widely popular password cracking tool</a:t>
            </a:r>
            <a:endParaRPr sz="1200">
              <a:solidFill>
                <a:srgbClr val="24292F"/>
              </a:solidFill>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rPr>
              <a:t>It was originally developed to be used in Unix systems but has expanded to be multiplatform including Windows, Mac, Linux.</a:t>
            </a:r>
            <a:endParaRPr sz="1200">
              <a:solidFill>
                <a:srgbClr val="24292F"/>
              </a:solidFill>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rPr>
              <a:t>It is a free, open source tool</a:t>
            </a:r>
            <a:endParaRPr sz="1200">
              <a:solidFill>
                <a:srgbClr val="24292F"/>
              </a:solidFill>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rPr>
              <a:t>Although it is a brute force tool, making it very effective at what it does, it takes a lot of time as well as computationally costly </a:t>
            </a:r>
            <a:endParaRPr sz="1200">
              <a:solidFill>
                <a:srgbClr val="24292F"/>
              </a:solidFill>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rPr>
              <a:t>John The Ripper is a brute force tool, but can be combined with a dictionary or wordlist as well.</a:t>
            </a:r>
            <a:endParaRPr sz="1200">
              <a:solidFill>
                <a:srgbClr val="24292F"/>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0" name="Google Shape;149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rgbClr val="24292F"/>
                </a:solidFill>
                <a:highlight>
                  <a:schemeClr val="lt1"/>
                </a:highlight>
              </a:rPr>
              <a:t>Slide 2, 3, 4 - Technical Background: These slides explain the technical background of the project. They cover any protocols, cryptographic concepts, or network diagrams that are used in the upcoming demonstration.</a:t>
            </a:r>
            <a:endParaRPr sz="1200">
              <a:solidFill>
                <a:srgbClr val="24292F"/>
              </a:solidFill>
              <a:highlight>
                <a:schemeClr val="lt1"/>
              </a:highlight>
            </a:endParaRPr>
          </a:p>
          <a:p>
            <a:pPr indent="-304800" lvl="0" marL="457200" rtl="0" algn="l">
              <a:lnSpc>
                <a:spcPct val="115000"/>
              </a:lnSpc>
              <a:spcBef>
                <a:spcPts val="1200"/>
              </a:spcBef>
              <a:spcAft>
                <a:spcPts val="0"/>
              </a:spcAft>
              <a:buClr>
                <a:srgbClr val="24292F"/>
              </a:buClr>
              <a:buSzPts val="1200"/>
              <a:buChar char="●"/>
            </a:pPr>
            <a:r>
              <a:rPr lang="en" sz="1200">
                <a:solidFill>
                  <a:srgbClr val="24292F"/>
                </a:solidFill>
                <a:highlight>
                  <a:schemeClr val="lt1"/>
                </a:highlight>
              </a:rPr>
              <a:t>Additionally, this section of the presentation can include:</a:t>
            </a:r>
            <a:endParaRPr sz="1200">
              <a:solidFill>
                <a:srgbClr val="24292F"/>
              </a:solidFill>
              <a:highlight>
                <a:schemeClr val="lt1"/>
              </a:highlight>
            </a:endParaRPr>
          </a:p>
          <a:p>
            <a:pPr indent="-304800" lvl="1" marL="914400" rtl="0" algn="l">
              <a:lnSpc>
                <a:spcPct val="115000"/>
              </a:lnSpc>
              <a:spcBef>
                <a:spcPts val="0"/>
              </a:spcBef>
              <a:spcAft>
                <a:spcPts val="0"/>
              </a:spcAft>
              <a:buClr>
                <a:srgbClr val="24292F"/>
              </a:buClr>
              <a:buSzPts val="1200"/>
              <a:buChar char="○"/>
            </a:pPr>
            <a:r>
              <a:rPr lang="en" sz="1200">
                <a:solidFill>
                  <a:srgbClr val="24292F"/>
                </a:solidFill>
                <a:highlight>
                  <a:schemeClr val="lt1"/>
                </a:highlight>
              </a:rPr>
              <a:t>Why you selected the topic that you are presenting.</a:t>
            </a:r>
            <a:endParaRPr sz="1200">
              <a:solidFill>
                <a:srgbClr val="24292F"/>
              </a:solidFill>
              <a:highlight>
                <a:schemeClr val="lt1"/>
              </a:highlight>
            </a:endParaRPr>
          </a:p>
          <a:p>
            <a:pPr indent="-304800" lvl="1" marL="914400" rtl="0" algn="l">
              <a:lnSpc>
                <a:spcPct val="115000"/>
              </a:lnSpc>
              <a:spcBef>
                <a:spcPts val="0"/>
              </a:spcBef>
              <a:spcAft>
                <a:spcPts val="0"/>
              </a:spcAft>
              <a:buClr>
                <a:srgbClr val="24292F"/>
              </a:buClr>
              <a:buSzPts val="1200"/>
              <a:buChar char="○"/>
            </a:pPr>
            <a:r>
              <a:rPr lang="en" sz="1200">
                <a:solidFill>
                  <a:srgbClr val="24292F"/>
                </a:solidFill>
                <a:highlight>
                  <a:schemeClr val="lt1"/>
                </a:highlight>
              </a:rPr>
              <a:t>Steps you took to research this topic.</a:t>
            </a:r>
            <a:endParaRPr sz="1200">
              <a:solidFill>
                <a:srgbClr val="24292F"/>
              </a:solidFill>
              <a:highlight>
                <a:schemeClr val="lt1"/>
              </a:highlight>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highlight>
                  <a:schemeClr val="lt1"/>
                </a:highlight>
              </a:rPr>
              <a:t>For example, this presentation covers what the protocol DHCP is, what the attack is, DHCP starvation, and a network diagram, as the following image shows:</a:t>
            </a:r>
            <a:endParaRPr sz="1200">
              <a:solidFill>
                <a:srgbClr val="24292F"/>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2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4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9.png"/><Relationship Id="rId4" Type="http://schemas.openxmlformats.org/officeDocument/2006/relationships/image" Target="../media/image32.png"/><Relationship Id="rId11" Type="http://schemas.openxmlformats.org/officeDocument/2006/relationships/image" Target="../media/image12.png"/><Relationship Id="rId10" Type="http://schemas.openxmlformats.org/officeDocument/2006/relationships/image" Target="../media/image28.png"/><Relationship Id="rId9" Type="http://schemas.openxmlformats.org/officeDocument/2006/relationships/image" Target="../media/image29.png"/><Relationship Id="rId5" Type="http://schemas.openxmlformats.org/officeDocument/2006/relationships/image" Target="../media/image22.png"/><Relationship Id="rId6" Type="http://schemas.openxmlformats.org/officeDocument/2006/relationships/image" Target="../media/image27.png"/><Relationship Id="rId7" Type="http://schemas.openxmlformats.org/officeDocument/2006/relationships/image" Target="../media/image23.png"/><Relationship Id="rId8" Type="http://schemas.openxmlformats.org/officeDocument/2006/relationships/image" Target="../media/image3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4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8.png"/><Relationship Id="rId4" Type="http://schemas.openxmlformats.org/officeDocument/2006/relationships/image" Target="../media/image3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4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4.png"/><Relationship Id="rId4" Type="http://schemas.openxmlformats.org/officeDocument/2006/relationships/image" Target="../media/image3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6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6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6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6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6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6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57.png"/><Relationship Id="rId4" Type="http://schemas.openxmlformats.org/officeDocument/2006/relationships/image" Target="../media/image60.png"/><Relationship Id="rId5" Type="http://schemas.openxmlformats.org/officeDocument/2006/relationships/image" Target="../media/image5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63.png"/><Relationship Id="rId4" Type="http://schemas.openxmlformats.org/officeDocument/2006/relationships/image" Target="../media/image6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66.png"/><Relationship Id="rId4" Type="http://schemas.openxmlformats.org/officeDocument/2006/relationships/image" Target="../media/image6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70.png"/><Relationship Id="rId4" Type="http://schemas.openxmlformats.org/officeDocument/2006/relationships/image" Target="../media/image6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71.png"/><Relationship Id="rId4" Type="http://schemas.openxmlformats.org/officeDocument/2006/relationships/image" Target="../media/image7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89.png"/><Relationship Id="rId4" Type="http://schemas.openxmlformats.org/officeDocument/2006/relationships/image" Target="../media/image7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p:cSld name="CUSTOM_2_3_1_1_1_1_1_2_1_2_1_1_1_1_2_2_1_2_1">
    <p:spTree>
      <p:nvGrpSpPr>
        <p:cNvPr id="7" name="Shape 7"/>
        <p:cNvGrpSpPr/>
        <p:nvPr/>
      </p:nvGrpSpPr>
      <p:grpSpPr>
        <a:xfrm>
          <a:off x="0" y="0"/>
          <a:ext cx="0" cy="0"/>
          <a:chOff x="0" y="0"/>
          <a:chExt cx="0" cy="0"/>
        </a:xfrm>
      </p:grpSpPr>
      <p:pic>
        <p:nvPicPr>
          <p:cNvPr id="8" name="Google Shape;8;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6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Roboto"/>
                <a:ea typeface="Roboto"/>
                <a:cs typeface="Roboto"/>
                <a:sym typeface="Roboto"/>
              </a:rPr>
              <a:t>© 2022 edX Boot Camps LLC. Confidential and Proprietary. All Rights Reserved.</a:t>
            </a:r>
            <a:endParaRPr b="0" i="0" sz="600" u="none" cap="none" strike="noStrike">
              <a:solidFill>
                <a:schemeClr val="dk1"/>
              </a:solidFill>
              <a:latin typeface="Roboto"/>
              <a:ea typeface="Roboto"/>
              <a:cs typeface="Roboto"/>
              <a:sym typeface="Roboto"/>
            </a:endParaRPr>
          </a:p>
        </p:txBody>
      </p:sp>
      <p:sp>
        <p:nvSpPr>
          <p:cNvPr id="10" name="Google Shape;10;p60"/>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 name="Google Shape;11;p60"/>
          <p:cNvCxnSpPr/>
          <p:nvPr/>
        </p:nvCxnSpPr>
        <p:spPr>
          <a:xfrm>
            <a:off x="605150" y="4157225"/>
            <a:ext cx="6971100" cy="0"/>
          </a:xfrm>
          <a:prstGeom prst="straightConnector1">
            <a:avLst/>
          </a:prstGeom>
          <a:noFill/>
          <a:ln cap="flat" cmpd="sng" w="9525">
            <a:solidFill>
              <a:srgbClr val="FFFFFF"/>
            </a:solidFill>
            <a:prstDash val="solid"/>
            <a:round/>
            <a:headEnd len="sm" w="sm" type="none"/>
            <a:tailEnd len="sm" w="sm" type="none"/>
          </a:ln>
        </p:spPr>
      </p:cxnSp>
      <p:pic>
        <p:nvPicPr>
          <p:cNvPr id="12" name="Google Shape;12;p60"/>
          <p:cNvPicPr preferRelativeResize="0"/>
          <p:nvPr/>
        </p:nvPicPr>
        <p:blipFill rotWithShape="1">
          <a:blip r:embed="rId3">
            <a:alphaModFix/>
          </a:blip>
          <a:srcRect b="0" l="0" r="0" t="0"/>
          <a:stretch/>
        </p:blipFill>
        <p:spPr>
          <a:xfrm>
            <a:off x="7773497" y="3773563"/>
            <a:ext cx="822959" cy="711201"/>
          </a:xfrm>
          <a:prstGeom prst="rect">
            <a:avLst/>
          </a:prstGeom>
          <a:noFill/>
          <a:ln>
            <a:noFill/>
          </a:ln>
          <a:effectLst>
            <a:outerShdw blurRad="57150" rotWithShape="0" algn="bl" dir="5400000" dist="19050">
              <a:srgbClr val="000000">
                <a:alpha val="49803"/>
              </a:srgbClr>
            </a:outerShdw>
          </a:effectLst>
        </p:spPr>
      </p:pic>
      <p:sp>
        <p:nvSpPr>
          <p:cNvPr id="13" name="Google Shape;13;p60"/>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Oswald"/>
                <a:ea typeface="Oswald"/>
                <a:cs typeface="Oswald"/>
                <a:sym typeface="Oswald"/>
              </a:defRPr>
            </a:lvl1pPr>
            <a:lvl2pPr lvl="1"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14" name="Google Shape;14;p60"/>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3F3F3"/>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9pPr>
          </a:lstStyle>
          <a:p/>
        </p:txBody>
      </p:sp>
      <p:pic>
        <p:nvPicPr>
          <p:cNvPr id="15" name="Google Shape;15;p60"/>
          <p:cNvPicPr preferRelativeResize="0"/>
          <p:nvPr/>
        </p:nvPicPr>
        <p:blipFill rotWithShape="1">
          <a:blip r:embed="rId4">
            <a:alphaModFix/>
          </a:blip>
          <a:srcRect b="0" l="0" r="0" t="0"/>
          <a:stretch/>
        </p:blipFill>
        <p:spPr>
          <a:xfrm>
            <a:off x="678010" y="1152144"/>
            <a:ext cx="2286002" cy="1691641"/>
          </a:xfrm>
          <a:prstGeom prst="rect">
            <a:avLst/>
          </a:prstGeom>
          <a:noFill/>
          <a:ln>
            <a:noFill/>
          </a:ln>
        </p:spPr>
      </p:pic>
      <p:sp>
        <p:nvSpPr>
          <p:cNvPr id="16" name="Google Shape;16;p60"/>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Oswald"/>
                <a:ea typeface="Oswald"/>
                <a:cs typeface="Oswald"/>
                <a:sym typeface="Oswald"/>
              </a:rPr>
              <a:t>Cybersecurity</a:t>
            </a:r>
            <a:endParaRPr b="0" i="0" sz="1800" u="none" cap="none" strike="noStrike">
              <a:solidFill>
                <a:srgbClr val="FFFFFF"/>
              </a:solidFill>
              <a:latin typeface="Oswald"/>
              <a:ea typeface="Oswald"/>
              <a:cs typeface="Oswald"/>
              <a:sym typeface="Oswa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123" name="Shape 123"/>
        <p:cNvGrpSpPr/>
        <p:nvPr/>
      </p:nvGrpSpPr>
      <p:grpSpPr>
        <a:xfrm>
          <a:off x="0" y="0"/>
          <a:ext cx="0" cy="0"/>
          <a:chOff x="0" y="0"/>
          <a:chExt cx="0" cy="0"/>
        </a:xfrm>
      </p:grpSpPr>
      <p:sp>
        <p:nvSpPr>
          <p:cNvPr id="124" name="Google Shape;124;p7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25" name="Google Shape;125;p7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26" name="Google Shape;126;p7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27" name="Google Shape;127;p7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28" name="Google Shape;128;p7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 name="Google Shape;130;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31" name="Google Shape;131;p7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32" name="Google Shape;132;p7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133" name="Google Shape;133;p7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34" name="Google Shape;134;p7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5" name="Google Shape;135;p7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7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7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38" name="Google Shape;138;p7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39" name="Google Shape;139;p7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 name="Google Shape;140;p7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 name="Google Shape;141;p7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1379" name="Shape 1379"/>
        <p:cNvGrpSpPr/>
        <p:nvPr/>
      </p:nvGrpSpPr>
      <p:grpSpPr>
        <a:xfrm>
          <a:off x="0" y="0"/>
          <a:ext cx="0" cy="0"/>
          <a:chOff x="0" y="0"/>
          <a:chExt cx="0" cy="0"/>
        </a:xfrm>
      </p:grpSpPr>
      <p:sp>
        <p:nvSpPr>
          <p:cNvPr id="1380" name="Google Shape;1380;p162"/>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162"/>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2" name="Google Shape;1382;p162"/>
          <p:cNvGrpSpPr/>
          <p:nvPr/>
        </p:nvGrpSpPr>
        <p:grpSpPr>
          <a:xfrm>
            <a:off x="255991" y="-118"/>
            <a:ext cx="2251347" cy="1043408"/>
            <a:chOff x="3961956" y="4383950"/>
            <a:chExt cx="1160548" cy="548700"/>
          </a:xfrm>
        </p:grpSpPr>
        <p:sp>
          <p:nvSpPr>
            <p:cNvPr id="1383" name="Google Shape;1383;p162"/>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16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162"/>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6" name="Google Shape;1386;p16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7" name="Google Shape;1387;p162"/>
          <p:cNvGrpSpPr/>
          <p:nvPr/>
        </p:nvGrpSpPr>
        <p:grpSpPr>
          <a:xfrm>
            <a:off x="34934" y="4522125"/>
            <a:ext cx="1593305" cy="617072"/>
            <a:chOff x="6917201" y="0"/>
            <a:chExt cx="2227776" cy="863400"/>
          </a:xfrm>
        </p:grpSpPr>
        <p:sp>
          <p:nvSpPr>
            <p:cNvPr id="1388" name="Google Shape;1388;p162"/>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162"/>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162"/>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1" name="Google Shape;1391;p162"/>
          <p:cNvGrpSpPr/>
          <p:nvPr/>
        </p:nvGrpSpPr>
        <p:grpSpPr>
          <a:xfrm>
            <a:off x="5886353" y="1243"/>
            <a:ext cx="3257454" cy="1261514"/>
            <a:chOff x="6917201" y="0"/>
            <a:chExt cx="2227776" cy="863400"/>
          </a:xfrm>
        </p:grpSpPr>
        <p:sp>
          <p:nvSpPr>
            <p:cNvPr id="1392" name="Google Shape;1392;p16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16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16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5" name="Google Shape;1395;p162"/>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1396" name="Google Shape;1396;p16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1397" name="Shape 1397"/>
        <p:cNvGrpSpPr/>
        <p:nvPr/>
      </p:nvGrpSpPr>
      <p:grpSpPr>
        <a:xfrm>
          <a:off x="0" y="0"/>
          <a:ext cx="0" cy="0"/>
          <a:chOff x="0" y="0"/>
          <a:chExt cx="0" cy="0"/>
        </a:xfrm>
      </p:grpSpPr>
      <p:sp>
        <p:nvSpPr>
          <p:cNvPr id="1398" name="Google Shape;1398;p163"/>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163"/>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16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163"/>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02" name="Google Shape;1402;p163"/>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403" name="Google Shape;1403;p163"/>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404" name="Google Shape;1404;p16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405" name="Shape 1405"/>
        <p:cNvGrpSpPr/>
        <p:nvPr/>
      </p:nvGrpSpPr>
      <p:grpSpPr>
        <a:xfrm>
          <a:off x="0" y="0"/>
          <a:ext cx="0" cy="0"/>
          <a:chOff x="0" y="0"/>
          <a:chExt cx="0" cy="0"/>
        </a:xfrm>
      </p:grpSpPr>
      <p:sp>
        <p:nvSpPr>
          <p:cNvPr id="1406" name="Google Shape;1406;p164"/>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164"/>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16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164"/>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410" name="Google Shape;1410;p16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1" name="Shape 1411"/>
        <p:cNvGrpSpPr/>
        <p:nvPr/>
      </p:nvGrpSpPr>
      <p:grpSpPr>
        <a:xfrm>
          <a:off x="0" y="0"/>
          <a:ext cx="0" cy="0"/>
          <a:chOff x="0" y="0"/>
          <a:chExt cx="0" cy="0"/>
        </a:xfrm>
      </p:grpSpPr>
      <p:sp>
        <p:nvSpPr>
          <p:cNvPr id="1412" name="Google Shape;1412;p165"/>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3" name="Google Shape;1413;p165"/>
          <p:cNvGrpSpPr/>
          <p:nvPr/>
        </p:nvGrpSpPr>
        <p:grpSpPr>
          <a:xfrm>
            <a:off x="5959222" y="4119576"/>
            <a:ext cx="2520951" cy="1024165"/>
            <a:chOff x="6917201" y="0"/>
            <a:chExt cx="2227776" cy="863400"/>
          </a:xfrm>
        </p:grpSpPr>
        <p:sp>
          <p:nvSpPr>
            <p:cNvPr id="1414" name="Google Shape;1414;p165"/>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165"/>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165"/>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7" name="Google Shape;1417;p165"/>
          <p:cNvGrpSpPr/>
          <p:nvPr/>
        </p:nvGrpSpPr>
        <p:grpSpPr>
          <a:xfrm>
            <a:off x="199149" y="2"/>
            <a:ext cx="2795413" cy="1083308"/>
            <a:chOff x="6917201" y="0"/>
            <a:chExt cx="2227776" cy="863400"/>
          </a:xfrm>
        </p:grpSpPr>
        <p:sp>
          <p:nvSpPr>
            <p:cNvPr id="1418" name="Google Shape;1418;p165"/>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16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16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1" name="Google Shape;1421;p165"/>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422" name="Google Shape;1422;p165"/>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0"/>
              </a:spcBef>
              <a:spcAft>
                <a:spcPts val="0"/>
              </a:spcAft>
              <a:buSzPts val="1100"/>
              <a:buChar char="○"/>
              <a:defRPr/>
            </a:lvl2pPr>
            <a:lvl3pPr indent="-298450" lvl="2" marL="1371600" algn="ctr">
              <a:lnSpc>
                <a:spcPct val="115000"/>
              </a:lnSpc>
              <a:spcBef>
                <a:spcPts val="0"/>
              </a:spcBef>
              <a:spcAft>
                <a:spcPts val="0"/>
              </a:spcAft>
              <a:buSzPts val="1100"/>
              <a:buChar char="■"/>
              <a:defRPr/>
            </a:lvl3pPr>
            <a:lvl4pPr indent="-298450" lvl="3" marL="1828800" algn="ctr">
              <a:lnSpc>
                <a:spcPct val="115000"/>
              </a:lnSpc>
              <a:spcBef>
                <a:spcPts val="0"/>
              </a:spcBef>
              <a:spcAft>
                <a:spcPts val="0"/>
              </a:spcAft>
              <a:buSzPts val="1100"/>
              <a:buChar char="●"/>
              <a:defRPr/>
            </a:lvl4pPr>
            <a:lvl5pPr indent="-298450" lvl="4" marL="2286000" algn="ctr">
              <a:lnSpc>
                <a:spcPct val="115000"/>
              </a:lnSpc>
              <a:spcBef>
                <a:spcPts val="0"/>
              </a:spcBef>
              <a:spcAft>
                <a:spcPts val="0"/>
              </a:spcAft>
              <a:buSzPts val="1100"/>
              <a:buChar char="○"/>
              <a:defRPr/>
            </a:lvl5pPr>
            <a:lvl6pPr indent="-298450" lvl="5" marL="2743200" algn="ctr">
              <a:lnSpc>
                <a:spcPct val="115000"/>
              </a:lnSpc>
              <a:spcBef>
                <a:spcPts val="0"/>
              </a:spcBef>
              <a:spcAft>
                <a:spcPts val="0"/>
              </a:spcAft>
              <a:buSzPts val="1100"/>
              <a:buChar char="■"/>
              <a:defRPr/>
            </a:lvl6pPr>
            <a:lvl7pPr indent="-298450" lvl="6" marL="3200400" algn="ctr">
              <a:lnSpc>
                <a:spcPct val="115000"/>
              </a:lnSpc>
              <a:spcBef>
                <a:spcPts val="0"/>
              </a:spcBef>
              <a:spcAft>
                <a:spcPts val="0"/>
              </a:spcAft>
              <a:buSzPts val="1100"/>
              <a:buChar char="●"/>
              <a:defRPr/>
            </a:lvl7pPr>
            <a:lvl8pPr indent="-298450" lvl="7" marL="3657600" algn="ctr">
              <a:lnSpc>
                <a:spcPct val="115000"/>
              </a:lnSpc>
              <a:spcBef>
                <a:spcPts val="0"/>
              </a:spcBef>
              <a:spcAft>
                <a:spcPts val="0"/>
              </a:spcAft>
              <a:buSzPts val="1100"/>
              <a:buChar char="○"/>
              <a:defRPr/>
            </a:lvl8pPr>
            <a:lvl9pPr indent="-298450" lvl="8" marL="4114800" algn="ctr">
              <a:lnSpc>
                <a:spcPct val="115000"/>
              </a:lnSpc>
              <a:spcBef>
                <a:spcPts val="0"/>
              </a:spcBef>
              <a:spcAft>
                <a:spcPts val="0"/>
              </a:spcAft>
              <a:buSzPts val="1100"/>
              <a:buChar char="■"/>
              <a:defRPr/>
            </a:lvl9pPr>
          </a:lstStyle>
          <a:p/>
        </p:txBody>
      </p:sp>
      <p:sp>
        <p:nvSpPr>
          <p:cNvPr id="1423" name="Google Shape;1423;p16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4" name="Shape 1424"/>
        <p:cNvGrpSpPr/>
        <p:nvPr/>
      </p:nvGrpSpPr>
      <p:grpSpPr>
        <a:xfrm>
          <a:off x="0" y="0"/>
          <a:ext cx="0" cy="0"/>
          <a:chOff x="0" y="0"/>
          <a:chExt cx="0" cy="0"/>
        </a:xfrm>
      </p:grpSpPr>
      <p:sp>
        <p:nvSpPr>
          <p:cNvPr id="1425" name="Google Shape;1425;p16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1">
  <p:cSld name="7. Text Only 1">
    <p:spTree>
      <p:nvGrpSpPr>
        <p:cNvPr id="142" name="Shape 142"/>
        <p:cNvGrpSpPr/>
        <p:nvPr/>
      </p:nvGrpSpPr>
      <p:grpSpPr>
        <a:xfrm>
          <a:off x="0" y="0"/>
          <a:ext cx="0" cy="0"/>
          <a:chOff x="0" y="0"/>
          <a:chExt cx="0" cy="0"/>
        </a:xfrm>
      </p:grpSpPr>
      <p:sp>
        <p:nvSpPr>
          <p:cNvPr id="143" name="Google Shape;143;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4" name="Google Shape;144;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45" name="Google Shape;145;p7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46" name="Google Shape;146;p7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147" name="Google Shape;147;p7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48" name="Google Shape;148;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75"/>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50" name="Shape 150"/>
        <p:cNvGrpSpPr/>
        <p:nvPr/>
      </p:nvGrpSpPr>
      <p:grpSpPr>
        <a:xfrm>
          <a:off x="0" y="0"/>
          <a:ext cx="0" cy="0"/>
          <a:chOff x="0" y="0"/>
          <a:chExt cx="0" cy="0"/>
        </a:xfrm>
      </p:grpSpPr>
      <p:pic>
        <p:nvPicPr>
          <p:cNvPr id="151" name="Google Shape;151;p7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2" name="Google Shape;152;p7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76"/>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54" name="Google Shape;154;p76"/>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55" name="Google Shape;155;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56" name="Shape 156"/>
        <p:cNvGrpSpPr/>
        <p:nvPr/>
      </p:nvGrpSpPr>
      <p:grpSpPr>
        <a:xfrm>
          <a:off x="0" y="0"/>
          <a:ext cx="0" cy="0"/>
          <a:chOff x="0" y="0"/>
          <a:chExt cx="0" cy="0"/>
        </a:xfrm>
      </p:grpSpPr>
      <p:pic>
        <p:nvPicPr>
          <p:cNvPr id="157" name="Google Shape;157;p7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7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pic>
        <p:nvPicPr>
          <p:cNvPr id="160" name="Google Shape;160;p77"/>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61" name="Google Shape;161;p77"/>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FFFFFF"/>
                </a:solidFill>
                <a:latin typeface="Oswald"/>
                <a:ea typeface="Oswald"/>
                <a:cs typeface="Oswald"/>
                <a:sym typeface="Oswald"/>
              </a:rPr>
              <a:t>Share</a:t>
            </a:r>
            <a:endParaRPr b="0" i="0" sz="1400" u="none" cap="none" strike="noStrike">
              <a:solidFill>
                <a:srgbClr val="FFFFFF"/>
              </a:solidFill>
              <a:latin typeface="Arial"/>
              <a:ea typeface="Arial"/>
              <a:cs typeface="Arial"/>
              <a:sym typeface="Arial"/>
            </a:endParaRPr>
          </a:p>
        </p:txBody>
      </p:sp>
      <p:sp>
        <p:nvSpPr>
          <p:cNvPr id="162" name="Google Shape;162;p77"/>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FFFFFF"/>
                </a:solidFill>
                <a:latin typeface="Oswald"/>
                <a:ea typeface="Oswald"/>
                <a:cs typeface="Oswald"/>
                <a:sym typeface="Oswald"/>
              </a:rPr>
              <a:t>your</a:t>
            </a:r>
            <a:endParaRPr b="0" i="0" sz="1400" u="none" cap="none" strike="noStrike">
              <a:solidFill>
                <a:srgbClr val="FFFFFF"/>
              </a:solidFill>
              <a:latin typeface="Arial"/>
              <a:ea typeface="Arial"/>
              <a:cs typeface="Arial"/>
              <a:sym typeface="Arial"/>
            </a:endParaRPr>
          </a:p>
        </p:txBody>
      </p:sp>
      <p:sp>
        <p:nvSpPr>
          <p:cNvPr id="163" name="Google Shape;163;p77"/>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043461"/>
                </a:solidFill>
                <a:latin typeface="Oswald"/>
                <a:ea typeface="Oswald"/>
                <a:cs typeface="Oswald"/>
                <a:sym typeface="Oswald"/>
              </a:rPr>
              <a:t>answers</a:t>
            </a:r>
            <a:endParaRPr b="0" i="0" sz="1400" u="none" cap="none" strike="noStrike">
              <a:solidFill>
                <a:srgbClr val="04346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164" name="Shape 164"/>
        <p:cNvGrpSpPr/>
        <p:nvPr/>
      </p:nvGrpSpPr>
      <p:grpSpPr>
        <a:xfrm>
          <a:off x="0" y="0"/>
          <a:ext cx="0" cy="0"/>
          <a:chOff x="0" y="0"/>
          <a:chExt cx="0" cy="0"/>
        </a:xfrm>
      </p:grpSpPr>
      <p:sp>
        <p:nvSpPr>
          <p:cNvPr id="165" name="Google Shape;165;p7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9pPr>
          </a:lstStyle>
          <a:p/>
        </p:txBody>
      </p:sp>
      <p:sp>
        <p:nvSpPr>
          <p:cNvPr id="167" name="Google Shape;167;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68" name="Google Shape;168;p7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69" name="Google Shape;169;p7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170" name="Google Shape;170;p7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71" name="Google Shape;171;p78"/>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 name="Google Shape;172;p7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7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7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7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6" name="Google Shape;176;p78"/>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7" name="Google Shape;177;p78"/>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8" name="Google Shape;178;p7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7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0" name="Google Shape;180;p78"/>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078"/>
            </a:srgbClr>
          </a:solidFill>
          <a:ln>
            <a:noFill/>
          </a:ln>
        </p:spPr>
      </p:sp>
      <p:sp>
        <p:nvSpPr>
          <p:cNvPr id="181" name="Google Shape;181;p78"/>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82" name="Google Shape;182;p78"/>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078"/>
            </a:srgbClr>
          </a:solidFill>
          <a:ln>
            <a:noFill/>
          </a:ln>
        </p:spPr>
      </p:sp>
      <p:sp>
        <p:nvSpPr>
          <p:cNvPr id="183" name="Google Shape;183;p78"/>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84" name="Google Shape;184;p78"/>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078"/>
            </a:srgbClr>
          </a:solidFill>
          <a:ln>
            <a:noFill/>
          </a:ln>
        </p:spPr>
      </p:sp>
      <p:sp>
        <p:nvSpPr>
          <p:cNvPr id="185" name="Google Shape;185;p78"/>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86" name="Google Shape;186;p78"/>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078"/>
            </a:srgbClr>
          </a:solidFill>
          <a:ln>
            <a:noFill/>
          </a:ln>
        </p:spPr>
      </p:sp>
      <p:sp>
        <p:nvSpPr>
          <p:cNvPr id="187" name="Google Shape;187;p78"/>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88" name="Google Shape;188;p78"/>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078"/>
            </a:srgbClr>
          </a:solidFill>
          <a:ln>
            <a:noFill/>
          </a:ln>
        </p:spPr>
      </p:sp>
      <p:sp>
        <p:nvSpPr>
          <p:cNvPr id="189" name="Google Shape;189;p78"/>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90" name="Google Shape;190;p7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Activity">
  <p:cSld name="CUSTOM_2_3_1_1_1_1_1_2_1_2_1_1_1_1_3_4">
    <p:spTree>
      <p:nvGrpSpPr>
        <p:cNvPr id="191" name="Shape 191"/>
        <p:cNvGrpSpPr/>
        <p:nvPr/>
      </p:nvGrpSpPr>
      <p:grpSpPr>
        <a:xfrm>
          <a:off x="0" y="0"/>
          <a:ext cx="0" cy="0"/>
          <a:chOff x="0" y="0"/>
          <a:chExt cx="0" cy="0"/>
        </a:xfrm>
      </p:grpSpPr>
      <p:pic>
        <p:nvPicPr>
          <p:cNvPr id="192" name="Google Shape;192;p7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3" name="Google Shape;193;p79"/>
          <p:cNvSpPr/>
          <p:nvPr/>
        </p:nvSpPr>
        <p:spPr>
          <a:xfrm>
            <a:off x="273900" y="3608175"/>
            <a:ext cx="8596200" cy="12609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7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6" name="Google Shape;196;p7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Oswald Light"/>
                <a:ea typeface="Oswald Light"/>
                <a:cs typeface="Oswald Light"/>
                <a:sym typeface="Oswald Light"/>
              </a:rPr>
              <a:t>Suggested Time:</a:t>
            </a:r>
            <a:endParaRPr b="0" i="0" sz="1800" u="none" cap="none" strike="noStrike">
              <a:solidFill>
                <a:srgbClr val="FFFFFF"/>
              </a:solidFill>
              <a:latin typeface="Oswald Light"/>
              <a:ea typeface="Oswald Light"/>
              <a:cs typeface="Oswald Light"/>
              <a:sym typeface="Oswald Light"/>
            </a:endParaRPr>
          </a:p>
        </p:txBody>
      </p:sp>
      <p:cxnSp>
        <p:nvCxnSpPr>
          <p:cNvPr id="197" name="Google Shape;197;p79"/>
          <p:cNvCxnSpPr/>
          <p:nvPr/>
        </p:nvCxnSpPr>
        <p:spPr>
          <a:xfrm>
            <a:off x="491838" y="4333075"/>
            <a:ext cx="8212800" cy="0"/>
          </a:xfrm>
          <a:prstGeom prst="straightConnector1">
            <a:avLst/>
          </a:prstGeom>
          <a:noFill/>
          <a:ln cap="flat" cmpd="sng" w="9525">
            <a:solidFill>
              <a:srgbClr val="FFFFFF"/>
            </a:solidFill>
            <a:prstDash val="solid"/>
            <a:round/>
            <a:headEnd len="sm" w="sm" type="none"/>
            <a:tailEnd len="sm" w="sm" type="none"/>
          </a:ln>
        </p:spPr>
      </p:cxnSp>
      <p:sp>
        <p:nvSpPr>
          <p:cNvPr id="198" name="Google Shape;198;p79"/>
          <p:cNvSpPr txBox="1"/>
          <p:nvPr>
            <p:ph type="title"/>
          </p:nvPr>
        </p:nvSpPr>
        <p:spPr>
          <a:xfrm>
            <a:off x="1605550" y="274875"/>
            <a:ext cx="7539900" cy="3265800"/>
          </a:xfrm>
          <a:prstGeom prst="rect">
            <a:avLst/>
          </a:prstGeom>
          <a:noFill/>
          <a:ln>
            <a:noFill/>
          </a:ln>
        </p:spPr>
        <p:txBody>
          <a:bodyPr anchorCtr="0" anchor="t" bIns="91425" lIns="640075" spcFirstLastPara="1" rIns="91425" wrap="square" tIns="45720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9" name="Google Shape;199;p79"/>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3F3F3"/>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9pPr>
          </a:lstStyle>
          <a:p/>
        </p:txBody>
      </p:sp>
      <p:pic>
        <p:nvPicPr>
          <p:cNvPr id="200" name="Google Shape;200;p79"/>
          <p:cNvPicPr preferRelativeResize="0"/>
          <p:nvPr/>
        </p:nvPicPr>
        <p:blipFill rotWithShape="1">
          <a:blip r:embed="rId3">
            <a:alphaModFix/>
          </a:blip>
          <a:srcRect b="0" l="0" r="0" t="0"/>
          <a:stretch/>
        </p:blipFill>
        <p:spPr>
          <a:xfrm flipH="1">
            <a:off x="819849" y="575474"/>
            <a:ext cx="1345526" cy="1534015"/>
          </a:xfrm>
          <a:prstGeom prst="rect">
            <a:avLst/>
          </a:prstGeom>
          <a:noFill/>
          <a:ln>
            <a:noFill/>
          </a:ln>
          <a:effectLst>
            <a:outerShdw blurRad="57150" rotWithShape="0" algn="bl" dir="5400000" dist="19050">
              <a:srgbClr val="000000">
                <a:alpha val="49803"/>
              </a:srgbClr>
            </a:outerShdw>
          </a:effectLst>
        </p:spPr>
      </p:pic>
    </p:spTree>
  </p:cSld>
  <p:clrMapOvr>
    <a:masterClrMapping/>
  </p:clrMapOvr>
  <p:extLst>
    <p:ext uri="{DCECCB84-F9BA-43D5-87BE-67443E8EF086}">
      <p15:sldGuideLst>
        <p15:guide id="1" orient="horz" pos="2624">
          <p15:clr>
            <a:srgbClr val="FA7B17"/>
          </p15:clr>
        </p15:guide>
        <p15:guide id="2" orient="horz" pos="2160">
          <p15:clr>
            <a:srgbClr val="FA7B17"/>
          </p15:clr>
        </p15:guide>
        <p15:guide id="3" orient="horz" pos="1440">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201" name="Shape 201"/>
        <p:cNvGrpSpPr/>
        <p:nvPr/>
      </p:nvGrpSpPr>
      <p:grpSpPr>
        <a:xfrm>
          <a:off x="0" y="0"/>
          <a:ext cx="0" cy="0"/>
          <a:chOff x="0" y="0"/>
          <a:chExt cx="0" cy="0"/>
        </a:xfrm>
      </p:grpSpPr>
      <p:pic>
        <p:nvPicPr>
          <p:cNvPr id="202" name="Google Shape;202;p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3" name="Google Shape;203;p8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8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500"/>
              <a:buFont typeface="Arial"/>
              <a:buNone/>
            </a:pPr>
            <a:r>
              <a:rPr b="0" i="0" lang="en" sz="6500" u="none" cap="none" strike="noStrike">
                <a:solidFill>
                  <a:srgbClr val="FFFFFF"/>
                </a:solidFill>
                <a:latin typeface="Oswald Light"/>
                <a:ea typeface="Oswald Light"/>
                <a:cs typeface="Oswald Light"/>
                <a:sym typeface="Oswald Light"/>
              </a:rPr>
              <a:t>Questions?</a:t>
            </a:r>
            <a:endParaRPr b="0" i="0" sz="6500" u="none" cap="none" strike="noStrike">
              <a:solidFill>
                <a:srgbClr val="FFFFFF"/>
              </a:solidFill>
              <a:latin typeface="Oswald Light"/>
              <a:ea typeface="Oswald Light"/>
              <a:cs typeface="Oswald Light"/>
              <a:sym typeface="Oswald Light"/>
            </a:endParaRPr>
          </a:p>
        </p:txBody>
      </p:sp>
      <p:pic>
        <p:nvPicPr>
          <p:cNvPr id="205" name="Google Shape;205;p80"/>
          <p:cNvPicPr preferRelativeResize="0"/>
          <p:nvPr/>
        </p:nvPicPr>
        <p:blipFill rotWithShape="1">
          <a:blip r:embed="rId3">
            <a:alphaModFix/>
          </a:blip>
          <a:srcRect b="0" l="0" r="0" t="0"/>
          <a:stretch/>
        </p:blipFill>
        <p:spPr>
          <a:xfrm>
            <a:off x="491450" y="2331600"/>
            <a:ext cx="8378224" cy="2537024"/>
          </a:xfrm>
          <a:prstGeom prst="rect">
            <a:avLst/>
          </a:prstGeom>
          <a:noFill/>
          <a:ln>
            <a:noFill/>
          </a:ln>
        </p:spPr>
      </p:pic>
      <p:sp>
        <p:nvSpPr>
          <p:cNvPr id="206" name="Google Shape;206;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207" name="Shape 207"/>
        <p:cNvGrpSpPr/>
        <p:nvPr/>
      </p:nvGrpSpPr>
      <p:grpSpPr>
        <a:xfrm>
          <a:off x="0" y="0"/>
          <a:ext cx="0" cy="0"/>
          <a:chOff x="0" y="0"/>
          <a:chExt cx="0" cy="0"/>
        </a:xfrm>
      </p:grpSpPr>
      <p:pic>
        <p:nvPicPr>
          <p:cNvPr id="208" name="Google Shape;208;p8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9" name="Google Shape;209;p8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210" name="Google Shape;210;p81"/>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11" name="Google Shape;211;p81"/>
          <p:cNvPicPr preferRelativeResize="0"/>
          <p:nvPr/>
        </p:nvPicPr>
        <p:blipFill rotWithShape="1">
          <a:blip r:embed="rId3">
            <a:alphaModFix/>
          </a:blip>
          <a:srcRect b="0" l="0" r="0" t="0"/>
          <a:stretch/>
        </p:blipFill>
        <p:spPr>
          <a:xfrm>
            <a:off x="2048599" y="496138"/>
            <a:ext cx="5046801" cy="4151226"/>
          </a:xfrm>
          <a:prstGeom prst="rect">
            <a:avLst/>
          </a:prstGeom>
          <a:noFill/>
          <a:ln>
            <a:noFill/>
          </a:ln>
          <a:effectLst>
            <a:outerShdw blurRad="57150" rotWithShape="0" algn="bl" dir="5400000" dist="19050">
              <a:srgbClr val="000000">
                <a:alpha val="49803"/>
              </a:srgbClr>
            </a:outerShdw>
          </a:effectLst>
        </p:spPr>
      </p:pic>
      <p:sp>
        <p:nvSpPr>
          <p:cNvPr id="212" name="Google Shape;212;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UI/UX">
  <p:cSld name="CUSTOM_2_3_1_1_1_1_1_2_1_2_1_1_1_1_2_2_1_2">
    <p:spTree>
      <p:nvGrpSpPr>
        <p:cNvPr id="213" name="Shape 213"/>
        <p:cNvGrpSpPr/>
        <p:nvPr/>
      </p:nvGrpSpPr>
      <p:grpSpPr>
        <a:xfrm>
          <a:off x="0" y="0"/>
          <a:ext cx="0" cy="0"/>
          <a:chOff x="0" y="0"/>
          <a:chExt cx="0" cy="0"/>
        </a:xfrm>
      </p:grpSpPr>
      <p:pic>
        <p:nvPicPr>
          <p:cNvPr id="214" name="Google Shape;214;p8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5" name="Google Shape;215;p8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Roboto"/>
                <a:ea typeface="Roboto"/>
                <a:cs typeface="Roboto"/>
                <a:sym typeface="Roboto"/>
              </a:rPr>
              <a:t>© 2022 Trilogy Education Services, a 2U, Inc. brand.  All Rights Reserved.</a:t>
            </a:r>
            <a:endParaRPr b="0" i="0" sz="600" u="none" cap="none" strike="noStrike">
              <a:solidFill>
                <a:schemeClr val="dk1"/>
              </a:solidFill>
              <a:latin typeface="Roboto"/>
              <a:ea typeface="Roboto"/>
              <a:cs typeface="Roboto"/>
              <a:sym typeface="Roboto"/>
            </a:endParaRPr>
          </a:p>
        </p:txBody>
      </p:sp>
      <p:sp>
        <p:nvSpPr>
          <p:cNvPr id="216" name="Google Shape;216;p8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 name="Google Shape;217;p82"/>
          <p:cNvPicPr preferRelativeResize="0"/>
          <p:nvPr/>
        </p:nvPicPr>
        <p:blipFill rotWithShape="1">
          <a:blip r:embed="rId3">
            <a:alphaModFix/>
          </a:blip>
          <a:srcRect b="0" l="0" r="0" t="0"/>
          <a:stretch/>
        </p:blipFill>
        <p:spPr>
          <a:xfrm>
            <a:off x="7773497" y="3773563"/>
            <a:ext cx="822959" cy="711201"/>
          </a:xfrm>
          <a:prstGeom prst="rect">
            <a:avLst/>
          </a:prstGeom>
          <a:noFill/>
          <a:ln>
            <a:noFill/>
          </a:ln>
          <a:effectLst>
            <a:outerShdw blurRad="57150" rotWithShape="0" algn="bl" dir="5400000" dist="19050">
              <a:srgbClr val="000000">
                <a:alpha val="49803"/>
              </a:srgbClr>
            </a:outerShdw>
          </a:effectLst>
        </p:spPr>
      </p:pic>
      <p:pic>
        <p:nvPicPr>
          <p:cNvPr id="218" name="Google Shape;218;p82"/>
          <p:cNvPicPr preferRelativeResize="0"/>
          <p:nvPr/>
        </p:nvPicPr>
        <p:blipFill rotWithShape="1">
          <a:blip r:embed="rId4">
            <a:alphaModFix/>
          </a:blip>
          <a:srcRect b="0" l="0" r="0" t="0"/>
          <a:stretch/>
        </p:blipFill>
        <p:spPr>
          <a:xfrm>
            <a:off x="552660" y="1044638"/>
            <a:ext cx="2560322" cy="1920238"/>
          </a:xfrm>
          <a:prstGeom prst="rect">
            <a:avLst/>
          </a:prstGeom>
          <a:noFill/>
          <a:ln>
            <a:noFill/>
          </a:ln>
        </p:spPr>
      </p:pic>
      <p:sp>
        <p:nvSpPr>
          <p:cNvPr id="219" name="Google Shape;219;p8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Oswald"/>
                <a:ea typeface="Oswald"/>
                <a:cs typeface="Oswald"/>
                <a:sym typeface="Oswald"/>
              </a:defRPr>
            </a:lvl1pPr>
            <a:lvl2pPr lvl="1"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220" name="Google Shape;220;p8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3F3F3"/>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9pPr>
          </a:lstStyle>
          <a:p/>
        </p:txBody>
      </p:sp>
      <p:sp>
        <p:nvSpPr>
          <p:cNvPr id="221" name="Google Shape;221;p82"/>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Oswald"/>
                <a:ea typeface="Oswald"/>
                <a:cs typeface="Oswald"/>
                <a:sym typeface="Oswald"/>
              </a:rPr>
              <a:t>UX/UI Design Boot Camp</a:t>
            </a:r>
            <a:endParaRPr b="0" i="0" sz="1800" u="none" cap="none" strike="noStrike">
              <a:solidFill>
                <a:srgbClr val="FFFFFF"/>
              </a:solidFill>
              <a:latin typeface="Oswald"/>
              <a:ea typeface="Oswald"/>
              <a:cs typeface="Oswald"/>
              <a:sym typeface="Oswald"/>
            </a:endParaRPr>
          </a:p>
        </p:txBody>
      </p:sp>
      <p:cxnSp>
        <p:nvCxnSpPr>
          <p:cNvPr id="222" name="Google Shape;222;p82"/>
          <p:cNvCxnSpPr/>
          <p:nvPr/>
        </p:nvCxnSpPr>
        <p:spPr>
          <a:xfrm>
            <a:off x="605150" y="4157225"/>
            <a:ext cx="697110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223" name="Shape 223"/>
        <p:cNvGrpSpPr/>
        <p:nvPr/>
      </p:nvGrpSpPr>
      <p:grpSpPr>
        <a:xfrm>
          <a:off x="0" y="0"/>
          <a:ext cx="0" cy="0"/>
          <a:chOff x="0" y="0"/>
          <a:chExt cx="0" cy="0"/>
        </a:xfrm>
      </p:grpSpPr>
      <p:pic>
        <p:nvPicPr>
          <p:cNvPr id="224" name="Google Shape;224;p8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5" name="Google Shape;225;p8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Roboto"/>
                <a:ea typeface="Roboto"/>
                <a:cs typeface="Roboto"/>
                <a:sym typeface="Roboto"/>
              </a:rPr>
              <a:t>© 2022 Trilogy Education Services, a 2U, Inc. brand.  All Rights Reserved.</a:t>
            </a:r>
            <a:endParaRPr b="0" i="0" sz="600" u="none" cap="none" strike="noStrike">
              <a:solidFill>
                <a:schemeClr val="dk1"/>
              </a:solidFill>
              <a:latin typeface="Roboto"/>
              <a:ea typeface="Roboto"/>
              <a:cs typeface="Roboto"/>
              <a:sym typeface="Roboto"/>
            </a:endParaRPr>
          </a:p>
        </p:txBody>
      </p:sp>
      <p:sp>
        <p:nvSpPr>
          <p:cNvPr id="226" name="Google Shape;226;p83"/>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7" name="Google Shape;227;p83"/>
          <p:cNvPicPr preferRelativeResize="0"/>
          <p:nvPr/>
        </p:nvPicPr>
        <p:blipFill rotWithShape="1">
          <a:blip r:embed="rId3">
            <a:alphaModFix/>
          </a:blip>
          <a:srcRect b="0" l="0" r="0" t="0"/>
          <a:stretch/>
        </p:blipFill>
        <p:spPr>
          <a:xfrm>
            <a:off x="7773497" y="3773563"/>
            <a:ext cx="822959" cy="711201"/>
          </a:xfrm>
          <a:prstGeom prst="rect">
            <a:avLst/>
          </a:prstGeom>
          <a:noFill/>
          <a:ln>
            <a:noFill/>
          </a:ln>
          <a:effectLst>
            <a:outerShdw blurRad="57150" rotWithShape="0" algn="bl" dir="5400000" dist="19050">
              <a:srgbClr val="000000">
                <a:alpha val="49803"/>
              </a:srgbClr>
            </a:outerShdw>
          </a:effectLst>
        </p:spPr>
      </p:pic>
      <p:sp>
        <p:nvSpPr>
          <p:cNvPr id="228" name="Google Shape;228;p83"/>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Oswald"/>
                <a:ea typeface="Oswald"/>
                <a:cs typeface="Oswald"/>
                <a:sym typeface="Oswald"/>
              </a:defRPr>
            </a:lvl1pPr>
            <a:lvl2pPr lvl="1"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229" name="Google Shape;229;p83"/>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3F3F3"/>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9pPr>
          </a:lstStyle>
          <a:p/>
        </p:txBody>
      </p:sp>
      <p:sp>
        <p:nvSpPr>
          <p:cNvPr id="230" name="Google Shape;230;p83"/>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Oswald"/>
                <a:ea typeface="Oswald"/>
                <a:cs typeface="Oswald"/>
                <a:sym typeface="Oswald"/>
              </a:rPr>
              <a:t>Data Boot Camp</a:t>
            </a:r>
            <a:endParaRPr b="0" i="0" sz="1800" u="none" cap="none" strike="noStrike">
              <a:solidFill>
                <a:srgbClr val="FFFFFF"/>
              </a:solidFill>
              <a:latin typeface="Oswald"/>
              <a:ea typeface="Oswald"/>
              <a:cs typeface="Oswald"/>
              <a:sym typeface="Oswald"/>
            </a:endParaRPr>
          </a:p>
        </p:txBody>
      </p:sp>
      <p:pic>
        <p:nvPicPr>
          <p:cNvPr id="231" name="Google Shape;231;p83"/>
          <p:cNvPicPr preferRelativeResize="0"/>
          <p:nvPr/>
        </p:nvPicPr>
        <p:blipFill rotWithShape="1">
          <a:blip r:embed="rId4">
            <a:alphaModFix/>
          </a:blip>
          <a:srcRect b="0" l="0" r="0" t="0"/>
          <a:stretch/>
        </p:blipFill>
        <p:spPr>
          <a:xfrm>
            <a:off x="678010" y="1193200"/>
            <a:ext cx="2286002" cy="1691641"/>
          </a:xfrm>
          <a:prstGeom prst="rect">
            <a:avLst/>
          </a:prstGeom>
          <a:noFill/>
          <a:ln>
            <a:noFill/>
          </a:ln>
        </p:spPr>
      </p:pic>
      <p:cxnSp>
        <p:nvCxnSpPr>
          <p:cNvPr id="232" name="Google Shape;232;p83"/>
          <p:cNvCxnSpPr/>
          <p:nvPr/>
        </p:nvCxnSpPr>
        <p:spPr>
          <a:xfrm>
            <a:off x="605150" y="4157225"/>
            <a:ext cx="697110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7" name="Shape 17"/>
        <p:cNvGrpSpPr/>
        <p:nvPr/>
      </p:nvGrpSpPr>
      <p:grpSpPr>
        <a:xfrm>
          <a:off x="0" y="0"/>
          <a:ext cx="0" cy="0"/>
          <a:chOff x="0" y="0"/>
          <a:chExt cx="0" cy="0"/>
        </a:xfrm>
      </p:grpSpPr>
      <p:pic>
        <p:nvPicPr>
          <p:cNvPr id="18" name="Google Shape;18;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 name="Google Shape;19;p6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9pPr>
          </a:lstStyle>
          <a:p/>
        </p:txBody>
      </p:sp>
      <p:pic>
        <p:nvPicPr>
          <p:cNvPr id="21" name="Google Shape;21;p61"/>
          <p:cNvPicPr preferRelativeResize="0"/>
          <p:nvPr/>
        </p:nvPicPr>
        <p:blipFill rotWithShape="1">
          <a:blip r:embed="rId3">
            <a:alphaModFix/>
          </a:blip>
          <a:srcRect b="0" l="0" r="0" t="0"/>
          <a:stretch/>
        </p:blipFill>
        <p:spPr>
          <a:xfrm>
            <a:off x="1054464" y="72851"/>
            <a:ext cx="7035071" cy="4593749"/>
          </a:xfrm>
          <a:prstGeom prst="rect">
            <a:avLst/>
          </a:prstGeom>
          <a:noFill/>
          <a:ln>
            <a:noFill/>
          </a:ln>
        </p:spPr>
      </p:pic>
      <p:sp>
        <p:nvSpPr>
          <p:cNvPr id="22" name="Google Shape;22;p61"/>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300"/>
              <a:buFont typeface="Arial"/>
              <a:buNone/>
            </a:pPr>
            <a:r>
              <a:rPr b="0" i="0" lang="en" sz="5300" u="none" cap="none" strike="noStrike">
                <a:solidFill>
                  <a:srgbClr val="000000"/>
                </a:solidFill>
                <a:latin typeface="Oswald"/>
                <a:ea typeface="Oswald"/>
                <a:cs typeface="Oswald"/>
                <a:sym typeface="Oswald"/>
              </a:rPr>
              <a:t>WELCOME</a:t>
            </a:r>
            <a:endParaRPr b="0" i="0" sz="5300" u="none" cap="none" strike="noStrike">
              <a:solidFill>
                <a:srgbClr val="000000"/>
              </a:solidFill>
              <a:latin typeface="Oswald"/>
              <a:ea typeface="Oswald"/>
              <a:cs typeface="Oswald"/>
              <a:sym typeface="Oswa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FinTech">
  <p:cSld name="CUSTOM_2_3_1_1_1_1_1_2_1_2_1_1_1_1_2_2_1_2_1_1">
    <p:spTree>
      <p:nvGrpSpPr>
        <p:cNvPr id="233" name="Shape 233"/>
        <p:cNvGrpSpPr/>
        <p:nvPr/>
      </p:nvGrpSpPr>
      <p:grpSpPr>
        <a:xfrm>
          <a:off x="0" y="0"/>
          <a:ext cx="0" cy="0"/>
          <a:chOff x="0" y="0"/>
          <a:chExt cx="0" cy="0"/>
        </a:xfrm>
      </p:grpSpPr>
      <p:pic>
        <p:nvPicPr>
          <p:cNvPr id="234" name="Google Shape;234;p8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5" name="Google Shape;235;p8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Roboto"/>
                <a:ea typeface="Roboto"/>
                <a:cs typeface="Roboto"/>
                <a:sym typeface="Roboto"/>
              </a:rPr>
              <a:t>© 2022 Trilogy Education Services, a 2U, Inc. brand.  All Rights Reserved.</a:t>
            </a:r>
            <a:endParaRPr b="0" i="0" sz="600" u="none" cap="none" strike="noStrike">
              <a:solidFill>
                <a:schemeClr val="dk1"/>
              </a:solidFill>
              <a:latin typeface="Roboto"/>
              <a:ea typeface="Roboto"/>
              <a:cs typeface="Roboto"/>
              <a:sym typeface="Roboto"/>
            </a:endParaRPr>
          </a:p>
        </p:txBody>
      </p:sp>
      <p:sp>
        <p:nvSpPr>
          <p:cNvPr id="236" name="Google Shape;236;p8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7" name="Google Shape;237;p84"/>
          <p:cNvPicPr preferRelativeResize="0"/>
          <p:nvPr/>
        </p:nvPicPr>
        <p:blipFill rotWithShape="1">
          <a:blip r:embed="rId3">
            <a:alphaModFix/>
          </a:blip>
          <a:srcRect b="0" l="0" r="0" t="0"/>
          <a:stretch/>
        </p:blipFill>
        <p:spPr>
          <a:xfrm>
            <a:off x="7773497" y="3773563"/>
            <a:ext cx="822959" cy="711201"/>
          </a:xfrm>
          <a:prstGeom prst="rect">
            <a:avLst/>
          </a:prstGeom>
          <a:noFill/>
          <a:ln>
            <a:noFill/>
          </a:ln>
          <a:effectLst>
            <a:outerShdw blurRad="57150" rotWithShape="0" algn="bl" dir="5400000" dist="19050">
              <a:srgbClr val="000000">
                <a:alpha val="49803"/>
              </a:srgbClr>
            </a:outerShdw>
          </a:effectLst>
        </p:spPr>
      </p:pic>
      <p:sp>
        <p:nvSpPr>
          <p:cNvPr id="238" name="Google Shape;238;p8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Oswald"/>
                <a:ea typeface="Oswald"/>
                <a:cs typeface="Oswald"/>
                <a:sym typeface="Oswald"/>
              </a:defRPr>
            </a:lvl1pPr>
            <a:lvl2pPr lvl="1"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239" name="Google Shape;239;p8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3F3F3"/>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9pPr>
          </a:lstStyle>
          <a:p/>
        </p:txBody>
      </p:sp>
      <p:sp>
        <p:nvSpPr>
          <p:cNvPr id="240" name="Google Shape;240;p84"/>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Oswald"/>
                <a:ea typeface="Oswald"/>
                <a:cs typeface="Oswald"/>
                <a:sym typeface="Oswald"/>
              </a:rPr>
              <a:t>FinTech Boot Camp</a:t>
            </a:r>
            <a:endParaRPr b="0" i="0" sz="1800" u="none" cap="none" strike="noStrike">
              <a:solidFill>
                <a:srgbClr val="FFFFFF"/>
              </a:solidFill>
              <a:latin typeface="Oswald"/>
              <a:ea typeface="Oswald"/>
              <a:cs typeface="Oswald"/>
              <a:sym typeface="Oswald"/>
            </a:endParaRPr>
          </a:p>
        </p:txBody>
      </p:sp>
      <p:pic>
        <p:nvPicPr>
          <p:cNvPr id="241" name="Google Shape;241;p84"/>
          <p:cNvPicPr preferRelativeResize="0"/>
          <p:nvPr/>
        </p:nvPicPr>
        <p:blipFill rotWithShape="1">
          <a:blip r:embed="rId4">
            <a:alphaModFix/>
          </a:blip>
          <a:srcRect b="0" l="0" r="0" t="0"/>
          <a:stretch/>
        </p:blipFill>
        <p:spPr>
          <a:xfrm>
            <a:off x="485250" y="885450"/>
            <a:ext cx="2659800" cy="2279350"/>
          </a:xfrm>
          <a:prstGeom prst="rect">
            <a:avLst/>
          </a:prstGeom>
          <a:noFill/>
          <a:ln>
            <a:noFill/>
          </a:ln>
        </p:spPr>
      </p:pic>
      <p:cxnSp>
        <p:nvCxnSpPr>
          <p:cNvPr id="242" name="Google Shape;242;p84"/>
          <p:cNvCxnSpPr/>
          <p:nvPr/>
        </p:nvCxnSpPr>
        <p:spPr>
          <a:xfrm>
            <a:off x="605150" y="4157225"/>
            <a:ext cx="697110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Digital Marketing">
  <p:cSld name="CUSTOM_2_3_1_1_1_1_1_2_1_2_1_1_1_1_2_2_1_2_1_1_1">
    <p:spTree>
      <p:nvGrpSpPr>
        <p:cNvPr id="243" name="Shape 243"/>
        <p:cNvGrpSpPr/>
        <p:nvPr/>
      </p:nvGrpSpPr>
      <p:grpSpPr>
        <a:xfrm>
          <a:off x="0" y="0"/>
          <a:ext cx="0" cy="0"/>
          <a:chOff x="0" y="0"/>
          <a:chExt cx="0" cy="0"/>
        </a:xfrm>
      </p:grpSpPr>
      <p:pic>
        <p:nvPicPr>
          <p:cNvPr id="244" name="Google Shape;244;p8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5" name="Google Shape;245;p8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Roboto"/>
                <a:ea typeface="Roboto"/>
                <a:cs typeface="Roboto"/>
                <a:sym typeface="Roboto"/>
              </a:rPr>
              <a:t>© 2022 Trilogy Education Services, a 2U, Inc. brand.  All Rights Reserved.</a:t>
            </a:r>
            <a:endParaRPr b="0" i="0" sz="600" u="none" cap="none" strike="noStrike">
              <a:solidFill>
                <a:schemeClr val="dk1"/>
              </a:solidFill>
              <a:latin typeface="Roboto"/>
              <a:ea typeface="Roboto"/>
              <a:cs typeface="Roboto"/>
              <a:sym typeface="Roboto"/>
            </a:endParaRPr>
          </a:p>
        </p:txBody>
      </p:sp>
      <p:sp>
        <p:nvSpPr>
          <p:cNvPr id="246" name="Google Shape;246;p8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7" name="Google Shape;247;p85"/>
          <p:cNvPicPr preferRelativeResize="0"/>
          <p:nvPr/>
        </p:nvPicPr>
        <p:blipFill rotWithShape="1">
          <a:blip r:embed="rId3">
            <a:alphaModFix/>
          </a:blip>
          <a:srcRect b="0" l="0" r="0" t="0"/>
          <a:stretch/>
        </p:blipFill>
        <p:spPr>
          <a:xfrm>
            <a:off x="7773497" y="3773563"/>
            <a:ext cx="822959" cy="711201"/>
          </a:xfrm>
          <a:prstGeom prst="rect">
            <a:avLst/>
          </a:prstGeom>
          <a:noFill/>
          <a:ln>
            <a:noFill/>
          </a:ln>
          <a:effectLst>
            <a:outerShdw blurRad="57150" rotWithShape="0" algn="bl" dir="5400000" dist="19050">
              <a:srgbClr val="000000">
                <a:alpha val="49803"/>
              </a:srgbClr>
            </a:outerShdw>
          </a:effectLst>
        </p:spPr>
      </p:pic>
      <p:sp>
        <p:nvSpPr>
          <p:cNvPr id="248" name="Google Shape;248;p8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Oswald"/>
                <a:ea typeface="Oswald"/>
                <a:cs typeface="Oswald"/>
                <a:sym typeface="Oswald"/>
              </a:defRPr>
            </a:lvl1pPr>
            <a:lvl2pPr lvl="1"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249" name="Google Shape;249;p8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3F3F3"/>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9pPr>
          </a:lstStyle>
          <a:p/>
        </p:txBody>
      </p:sp>
      <p:sp>
        <p:nvSpPr>
          <p:cNvPr id="250" name="Google Shape;250;p85"/>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Oswald"/>
                <a:ea typeface="Oswald"/>
                <a:cs typeface="Oswald"/>
                <a:sym typeface="Oswald"/>
              </a:rPr>
              <a:t>Digital Marketing Boot Camp</a:t>
            </a:r>
            <a:endParaRPr b="0" i="0" sz="1800" u="none" cap="none" strike="noStrike">
              <a:solidFill>
                <a:srgbClr val="FFFFFF"/>
              </a:solidFill>
              <a:latin typeface="Oswald"/>
              <a:ea typeface="Oswald"/>
              <a:cs typeface="Oswald"/>
              <a:sym typeface="Oswald"/>
            </a:endParaRPr>
          </a:p>
        </p:txBody>
      </p:sp>
      <p:pic>
        <p:nvPicPr>
          <p:cNvPr id="251" name="Google Shape;251;p85"/>
          <p:cNvPicPr preferRelativeResize="0"/>
          <p:nvPr/>
        </p:nvPicPr>
        <p:blipFill rotWithShape="1">
          <a:blip r:embed="rId4">
            <a:alphaModFix/>
          </a:blip>
          <a:srcRect b="0" l="0" r="0" t="0"/>
          <a:stretch/>
        </p:blipFill>
        <p:spPr>
          <a:xfrm>
            <a:off x="854575" y="1056525"/>
            <a:ext cx="2068025" cy="2068025"/>
          </a:xfrm>
          <a:prstGeom prst="rect">
            <a:avLst/>
          </a:prstGeom>
          <a:noFill/>
          <a:ln>
            <a:noFill/>
          </a:ln>
        </p:spPr>
      </p:pic>
      <p:cxnSp>
        <p:nvCxnSpPr>
          <p:cNvPr id="252" name="Google Shape;252;p85"/>
          <p:cNvCxnSpPr/>
          <p:nvPr/>
        </p:nvCxnSpPr>
        <p:spPr>
          <a:xfrm>
            <a:off x="605150" y="4157225"/>
            <a:ext cx="697110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253" name="Shape 253"/>
        <p:cNvGrpSpPr/>
        <p:nvPr/>
      </p:nvGrpSpPr>
      <p:grpSpPr>
        <a:xfrm>
          <a:off x="0" y="0"/>
          <a:ext cx="0" cy="0"/>
          <a:chOff x="0" y="0"/>
          <a:chExt cx="0" cy="0"/>
        </a:xfrm>
      </p:grpSpPr>
      <p:pic>
        <p:nvPicPr>
          <p:cNvPr id="254" name="Google Shape;254;p8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5" name="Google Shape;255;p8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Roboto"/>
                <a:ea typeface="Roboto"/>
                <a:cs typeface="Roboto"/>
                <a:sym typeface="Roboto"/>
              </a:rPr>
              <a:t>© 2022 Trilogy Education Services, a 2U, Inc. brand.  All Rights Reserved.</a:t>
            </a:r>
            <a:endParaRPr b="0" i="0" sz="600" u="none" cap="none" strike="noStrike">
              <a:solidFill>
                <a:schemeClr val="dk1"/>
              </a:solidFill>
              <a:latin typeface="Roboto"/>
              <a:ea typeface="Roboto"/>
              <a:cs typeface="Roboto"/>
              <a:sym typeface="Roboto"/>
            </a:endParaRPr>
          </a:p>
        </p:txBody>
      </p:sp>
      <p:sp>
        <p:nvSpPr>
          <p:cNvPr id="256" name="Google Shape;256;p86"/>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7" name="Google Shape;257;p86"/>
          <p:cNvPicPr preferRelativeResize="0"/>
          <p:nvPr/>
        </p:nvPicPr>
        <p:blipFill rotWithShape="1">
          <a:blip r:embed="rId3">
            <a:alphaModFix/>
          </a:blip>
          <a:srcRect b="0" l="0" r="0" t="0"/>
          <a:stretch/>
        </p:blipFill>
        <p:spPr>
          <a:xfrm>
            <a:off x="7773497" y="3773563"/>
            <a:ext cx="822959" cy="711201"/>
          </a:xfrm>
          <a:prstGeom prst="rect">
            <a:avLst/>
          </a:prstGeom>
          <a:noFill/>
          <a:ln>
            <a:noFill/>
          </a:ln>
          <a:effectLst>
            <a:outerShdw blurRad="57150" rotWithShape="0" algn="bl" dir="5400000" dist="19050">
              <a:srgbClr val="000000">
                <a:alpha val="49803"/>
              </a:srgbClr>
            </a:outerShdw>
          </a:effectLst>
        </p:spPr>
      </p:pic>
      <p:sp>
        <p:nvSpPr>
          <p:cNvPr id="258" name="Google Shape;258;p86"/>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Oswald"/>
                <a:ea typeface="Oswald"/>
                <a:cs typeface="Oswald"/>
                <a:sym typeface="Oswald"/>
              </a:defRPr>
            </a:lvl1pPr>
            <a:lvl2pPr lvl="1"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259" name="Google Shape;259;p86"/>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3F3F3"/>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9pPr>
          </a:lstStyle>
          <a:p/>
        </p:txBody>
      </p:sp>
      <p:sp>
        <p:nvSpPr>
          <p:cNvPr id="260" name="Google Shape;260;p86"/>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Oswald"/>
                <a:ea typeface="Oswald"/>
                <a:cs typeface="Oswald"/>
                <a:sym typeface="Oswald"/>
              </a:rPr>
              <a:t>Coding Boot Camp</a:t>
            </a:r>
            <a:endParaRPr b="0" i="0" sz="1800" u="none" cap="none" strike="noStrike">
              <a:solidFill>
                <a:srgbClr val="FFFFFF"/>
              </a:solidFill>
              <a:latin typeface="Oswald"/>
              <a:ea typeface="Oswald"/>
              <a:cs typeface="Oswald"/>
              <a:sym typeface="Oswald"/>
            </a:endParaRPr>
          </a:p>
        </p:txBody>
      </p:sp>
      <p:pic>
        <p:nvPicPr>
          <p:cNvPr id="261" name="Google Shape;261;p86"/>
          <p:cNvPicPr preferRelativeResize="0"/>
          <p:nvPr/>
        </p:nvPicPr>
        <p:blipFill rotWithShape="1">
          <a:blip r:embed="rId4">
            <a:alphaModFix/>
          </a:blip>
          <a:srcRect b="0" l="0" r="0" t="0"/>
          <a:stretch/>
        </p:blipFill>
        <p:spPr>
          <a:xfrm>
            <a:off x="776110" y="1231212"/>
            <a:ext cx="2286002" cy="1703068"/>
          </a:xfrm>
          <a:prstGeom prst="rect">
            <a:avLst/>
          </a:prstGeom>
          <a:noFill/>
          <a:ln>
            <a:noFill/>
          </a:ln>
        </p:spPr>
      </p:pic>
      <p:cxnSp>
        <p:nvCxnSpPr>
          <p:cNvPr id="262" name="Google Shape;262;p86"/>
          <p:cNvCxnSpPr/>
          <p:nvPr/>
        </p:nvCxnSpPr>
        <p:spPr>
          <a:xfrm>
            <a:off x="605150" y="4157225"/>
            <a:ext cx="697110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itle Slide Project Management">
  <p:cSld name="CUSTOM_2_3_1_1_1_1_1_2_1_2_1_1_1_1_2_2_1_2_1_1_1_3_1">
    <p:spTree>
      <p:nvGrpSpPr>
        <p:cNvPr id="263" name="Shape 263"/>
        <p:cNvGrpSpPr/>
        <p:nvPr/>
      </p:nvGrpSpPr>
      <p:grpSpPr>
        <a:xfrm>
          <a:off x="0" y="0"/>
          <a:ext cx="0" cy="0"/>
          <a:chOff x="0" y="0"/>
          <a:chExt cx="0" cy="0"/>
        </a:xfrm>
      </p:grpSpPr>
      <p:pic>
        <p:nvPicPr>
          <p:cNvPr id="264" name="Google Shape;264;p8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5" name="Google Shape;265;p8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Roboto"/>
                <a:ea typeface="Roboto"/>
                <a:cs typeface="Roboto"/>
                <a:sym typeface="Roboto"/>
              </a:rPr>
              <a:t>© 2022 Trilogy Education Services, a 2U, Inc. brand.  All Rights Reserved.</a:t>
            </a:r>
            <a:endParaRPr b="0" i="0" sz="600" u="none" cap="none" strike="noStrike">
              <a:solidFill>
                <a:schemeClr val="dk1"/>
              </a:solidFill>
              <a:latin typeface="Roboto"/>
              <a:ea typeface="Roboto"/>
              <a:cs typeface="Roboto"/>
              <a:sym typeface="Roboto"/>
            </a:endParaRPr>
          </a:p>
        </p:txBody>
      </p:sp>
      <p:sp>
        <p:nvSpPr>
          <p:cNvPr id="266" name="Google Shape;266;p87"/>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7" name="Google Shape;267;p87"/>
          <p:cNvPicPr preferRelativeResize="0"/>
          <p:nvPr/>
        </p:nvPicPr>
        <p:blipFill rotWithShape="1">
          <a:blip r:embed="rId3">
            <a:alphaModFix/>
          </a:blip>
          <a:srcRect b="0" l="0" r="0" t="0"/>
          <a:stretch/>
        </p:blipFill>
        <p:spPr>
          <a:xfrm>
            <a:off x="7773497" y="3773563"/>
            <a:ext cx="822959" cy="711201"/>
          </a:xfrm>
          <a:prstGeom prst="rect">
            <a:avLst/>
          </a:prstGeom>
          <a:noFill/>
          <a:ln>
            <a:noFill/>
          </a:ln>
          <a:effectLst>
            <a:outerShdw blurRad="57150" rotWithShape="0" algn="bl" dir="5400000" dist="19050">
              <a:srgbClr val="000000">
                <a:alpha val="49803"/>
              </a:srgbClr>
            </a:outerShdw>
          </a:effectLst>
        </p:spPr>
      </p:pic>
      <p:sp>
        <p:nvSpPr>
          <p:cNvPr id="268" name="Google Shape;268;p87"/>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Oswald"/>
                <a:ea typeface="Oswald"/>
                <a:cs typeface="Oswald"/>
                <a:sym typeface="Oswald"/>
              </a:defRPr>
            </a:lvl1pPr>
            <a:lvl2pPr lvl="1"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269" name="Google Shape;269;p87"/>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3F3F3"/>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9pPr>
          </a:lstStyle>
          <a:p/>
        </p:txBody>
      </p:sp>
      <p:sp>
        <p:nvSpPr>
          <p:cNvPr id="270" name="Google Shape;270;p87"/>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Oswald"/>
                <a:ea typeface="Oswald"/>
                <a:cs typeface="Oswald"/>
                <a:sym typeface="Oswald"/>
              </a:rPr>
              <a:t>Project Management Boot Camp</a:t>
            </a:r>
            <a:endParaRPr b="0" i="0" sz="1800" u="none" cap="none" strike="noStrike">
              <a:solidFill>
                <a:srgbClr val="FFFFFF"/>
              </a:solidFill>
              <a:latin typeface="Oswald"/>
              <a:ea typeface="Oswald"/>
              <a:cs typeface="Oswald"/>
              <a:sym typeface="Oswald"/>
            </a:endParaRPr>
          </a:p>
        </p:txBody>
      </p:sp>
      <p:pic>
        <p:nvPicPr>
          <p:cNvPr id="271" name="Google Shape;271;p87"/>
          <p:cNvPicPr preferRelativeResize="0"/>
          <p:nvPr/>
        </p:nvPicPr>
        <p:blipFill rotWithShape="1">
          <a:blip r:embed="rId4">
            <a:alphaModFix/>
          </a:blip>
          <a:srcRect b="0" l="0" r="0" t="0"/>
          <a:stretch/>
        </p:blipFill>
        <p:spPr>
          <a:xfrm>
            <a:off x="664975" y="871400"/>
            <a:ext cx="2524151" cy="2103475"/>
          </a:xfrm>
          <a:prstGeom prst="rect">
            <a:avLst/>
          </a:prstGeom>
          <a:noFill/>
          <a:ln>
            <a:noFill/>
          </a:ln>
        </p:spPr>
      </p:pic>
      <p:cxnSp>
        <p:nvCxnSpPr>
          <p:cNvPr id="272" name="Google Shape;272;p87"/>
          <p:cNvCxnSpPr/>
          <p:nvPr/>
        </p:nvCxnSpPr>
        <p:spPr>
          <a:xfrm>
            <a:off x="605150" y="4157225"/>
            <a:ext cx="697110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itle Slide Product Management">
  <p:cSld name="CUSTOM_2_3_1_1_1_1_1_2_1_2_1_1_1_1_2_2_1_2_1_1_1_3_1_1">
    <p:spTree>
      <p:nvGrpSpPr>
        <p:cNvPr id="273" name="Shape 273"/>
        <p:cNvGrpSpPr/>
        <p:nvPr/>
      </p:nvGrpSpPr>
      <p:grpSpPr>
        <a:xfrm>
          <a:off x="0" y="0"/>
          <a:ext cx="0" cy="0"/>
          <a:chOff x="0" y="0"/>
          <a:chExt cx="0" cy="0"/>
        </a:xfrm>
      </p:grpSpPr>
      <p:pic>
        <p:nvPicPr>
          <p:cNvPr id="274" name="Google Shape;274;p8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5" name="Google Shape;275;p8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Roboto"/>
                <a:ea typeface="Roboto"/>
                <a:cs typeface="Roboto"/>
                <a:sym typeface="Roboto"/>
              </a:rPr>
              <a:t>© 2022 Trilogy Education Services, a 2U, Inc. brand.  All Rights Reserved.</a:t>
            </a:r>
            <a:endParaRPr b="0" i="0" sz="600" u="none" cap="none" strike="noStrike">
              <a:solidFill>
                <a:schemeClr val="dk1"/>
              </a:solidFill>
              <a:latin typeface="Roboto"/>
              <a:ea typeface="Roboto"/>
              <a:cs typeface="Roboto"/>
              <a:sym typeface="Roboto"/>
            </a:endParaRPr>
          </a:p>
        </p:txBody>
      </p:sp>
      <p:sp>
        <p:nvSpPr>
          <p:cNvPr id="276" name="Google Shape;276;p88"/>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7" name="Google Shape;277;p88"/>
          <p:cNvPicPr preferRelativeResize="0"/>
          <p:nvPr/>
        </p:nvPicPr>
        <p:blipFill rotWithShape="1">
          <a:blip r:embed="rId3">
            <a:alphaModFix/>
          </a:blip>
          <a:srcRect b="0" l="0" r="0" t="0"/>
          <a:stretch/>
        </p:blipFill>
        <p:spPr>
          <a:xfrm>
            <a:off x="7773497" y="3773563"/>
            <a:ext cx="822959" cy="711201"/>
          </a:xfrm>
          <a:prstGeom prst="rect">
            <a:avLst/>
          </a:prstGeom>
          <a:noFill/>
          <a:ln>
            <a:noFill/>
          </a:ln>
          <a:effectLst>
            <a:outerShdw blurRad="57150" rotWithShape="0" algn="bl" dir="5400000" dist="19050">
              <a:srgbClr val="000000">
                <a:alpha val="49803"/>
              </a:srgbClr>
            </a:outerShdw>
          </a:effectLst>
        </p:spPr>
      </p:pic>
      <p:sp>
        <p:nvSpPr>
          <p:cNvPr id="278" name="Google Shape;278;p88"/>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Oswald"/>
                <a:ea typeface="Oswald"/>
                <a:cs typeface="Oswald"/>
                <a:sym typeface="Oswald"/>
              </a:defRPr>
            </a:lvl1pPr>
            <a:lvl2pPr lvl="1"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279" name="Google Shape;279;p88"/>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3F3F3"/>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9pPr>
          </a:lstStyle>
          <a:p/>
        </p:txBody>
      </p:sp>
      <p:sp>
        <p:nvSpPr>
          <p:cNvPr id="280" name="Google Shape;280;p88"/>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Oswald"/>
                <a:ea typeface="Oswald"/>
                <a:cs typeface="Oswald"/>
                <a:sym typeface="Oswald"/>
              </a:rPr>
              <a:t>Product Management Boot Camp</a:t>
            </a:r>
            <a:endParaRPr b="0" i="0" sz="1800" u="none" cap="none" strike="noStrike">
              <a:solidFill>
                <a:srgbClr val="FFFFFF"/>
              </a:solidFill>
              <a:latin typeface="Oswald"/>
              <a:ea typeface="Oswald"/>
              <a:cs typeface="Oswald"/>
              <a:sym typeface="Oswald"/>
            </a:endParaRPr>
          </a:p>
        </p:txBody>
      </p:sp>
      <p:cxnSp>
        <p:nvCxnSpPr>
          <p:cNvPr id="281" name="Google Shape;281;p88"/>
          <p:cNvCxnSpPr/>
          <p:nvPr/>
        </p:nvCxnSpPr>
        <p:spPr>
          <a:xfrm>
            <a:off x="605150" y="4157225"/>
            <a:ext cx="6971100" cy="0"/>
          </a:xfrm>
          <a:prstGeom prst="straightConnector1">
            <a:avLst/>
          </a:prstGeom>
          <a:noFill/>
          <a:ln cap="flat" cmpd="sng" w="9525">
            <a:solidFill>
              <a:srgbClr val="FFFFFF"/>
            </a:solidFill>
            <a:prstDash val="solid"/>
            <a:round/>
            <a:headEnd len="sm" w="sm" type="none"/>
            <a:tailEnd len="sm" w="sm" type="none"/>
          </a:ln>
        </p:spPr>
      </p:cxnSp>
      <p:pic>
        <p:nvPicPr>
          <p:cNvPr id="282" name="Google Shape;282;p88"/>
          <p:cNvPicPr preferRelativeResize="0"/>
          <p:nvPr/>
        </p:nvPicPr>
        <p:blipFill rotWithShape="1">
          <a:blip r:embed="rId4">
            <a:alphaModFix/>
          </a:blip>
          <a:srcRect b="0" l="0" r="0" t="0"/>
          <a:stretch/>
        </p:blipFill>
        <p:spPr>
          <a:xfrm>
            <a:off x="705550" y="861300"/>
            <a:ext cx="2205299" cy="2023876"/>
          </a:xfrm>
          <a:prstGeom prst="rect">
            <a:avLst/>
          </a:prstGeom>
          <a:noFill/>
          <a:ln>
            <a:noFill/>
          </a:ln>
        </p:spPr>
      </p:pic>
    </p:spTree>
  </p:cSld>
  <p:clrMapOvr>
    <a:masterClrMapping/>
  </p:clrMapOvr>
  <p:extLst>
    <p:ext uri="{DCECCB84-F9BA-43D5-87BE-67443E8EF086}">
      <p15:sldGuideLst>
        <p15:guide id="1" pos="1212">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itle Slide Worksheet">
  <p:cSld name="CUSTOM_2_3_1_1_1_1_1_2_1_2_1_1_1_1_2_2_1_2_1_1_1_1">
    <p:spTree>
      <p:nvGrpSpPr>
        <p:cNvPr id="283" name="Shape 283"/>
        <p:cNvGrpSpPr/>
        <p:nvPr/>
      </p:nvGrpSpPr>
      <p:grpSpPr>
        <a:xfrm>
          <a:off x="0" y="0"/>
          <a:ext cx="0" cy="0"/>
          <a:chOff x="0" y="0"/>
          <a:chExt cx="0" cy="0"/>
        </a:xfrm>
      </p:grpSpPr>
      <p:pic>
        <p:nvPicPr>
          <p:cNvPr id="284" name="Google Shape;284;p8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5" name="Google Shape;285;p8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Roboto"/>
                <a:ea typeface="Roboto"/>
                <a:cs typeface="Roboto"/>
                <a:sym typeface="Roboto"/>
              </a:rPr>
              <a:t>© 2022 Trilogy Education Services, a 2U, Inc. brand.  All Rights Reserved.</a:t>
            </a:r>
            <a:endParaRPr b="0" i="0" sz="600" u="none" cap="none" strike="noStrike">
              <a:solidFill>
                <a:schemeClr val="dk1"/>
              </a:solidFill>
              <a:latin typeface="Roboto"/>
              <a:ea typeface="Roboto"/>
              <a:cs typeface="Roboto"/>
              <a:sym typeface="Roboto"/>
            </a:endParaRPr>
          </a:p>
        </p:txBody>
      </p:sp>
      <p:sp>
        <p:nvSpPr>
          <p:cNvPr id="286" name="Google Shape;286;p89"/>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7" name="Google Shape;287;p89"/>
          <p:cNvPicPr preferRelativeResize="0"/>
          <p:nvPr/>
        </p:nvPicPr>
        <p:blipFill rotWithShape="1">
          <a:blip r:embed="rId3">
            <a:alphaModFix/>
          </a:blip>
          <a:srcRect b="0" l="0" r="0" t="0"/>
          <a:stretch/>
        </p:blipFill>
        <p:spPr>
          <a:xfrm>
            <a:off x="7773497" y="3773563"/>
            <a:ext cx="822959" cy="711201"/>
          </a:xfrm>
          <a:prstGeom prst="rect">
            <a:avLst/>
          </a:prstGeom>
          <a:noFill/>
          <a:ln>
            <a:noFill/>
          </a:ln>
          <a:effectLst>
            <a:outerShdw blurRad="57150" rotWithShape="0" algn="bl" dir="5400000" dist="19050">
              <a:srgbClr val="000000">
                <a:alpha val="49803"/>
              </a:srgbClr>
            </a:outerShdw>
          </a:effectLst>
        </p:spPr>
      </p:pic>
      <p:sp>
        <p:nvSpPr>
          <p:cNvPr id="288" name="Google Shape;288;p89"/>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Oswald"/>
                <a:ea typeface="Oswald"/>
                <a:cs typeface="Oswald"/>
                <a:sym typeface="Oswald"/>
              </a:defRPr>
            </a:lvl1pPr>
            <a:lvl2pPr lvl="1"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289" name="Google Shape;289;p89"/>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3F3F3"/>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9pPr>
          </a:lstStyle>
          <a:p/>
        </p:txBody>
      </p:sp>
      <p:sp>
        <p:nvSpPr>
          <p:cNvPr id="290" name="Google Shape;290;p89"/>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Oswald"/>
                <a:ea typeface="Oswald"/>
                <a:cs typeface="Oswald"/>
                <a:sym typeface="Oswald"/>
              </a:rPr>
              <a:t>Worksheet</a:t>
            </a:r>
            <a:endParaRPr b="0" i="0" sz="1800" u="none" cap="none" strike="noStrike">
              <a:solidFill>
                <a:srgbClr val="FFFFFF"/>
              </a:solidFill>
              <a:latin typeface="Oswald"/>
              <a:ea typeface="Oswald"/>
              <a:cs typeface="Oswald"/>
              <a:sym typeface="Oswald"/>
            </a:endParaRPr>
          </a:p>
        </p:txBody>
      </p:sp>
      <p:pic>
        <p:nvPicPr>
          <p:cNvPr id="291" name="Google Shape;291;p89"/>
          <p:cNvPicPr preferRelativeResize="0"/>
          <p:nvPr/>
        </p:nvPicPr>
        <p:blipFill rotWithShape="1">
          <a:blip r:embed="rId4">
            <a:alphaModFix/>
          </a:blip>
          <a:srcRect b="0" l="0" r="0" t="0"/>
          <a:stretch/>
        </p:blipFill>
        <p:spPr>
          <a:xfrm>
            <a:off x="770950" y="598338"/>
            <a:ext cx="2812875" cy="2812875"/>
          </a:xfrm>
          <a:prstGeom prst="rect">
            <a:avLst/>
          </a:prstGeom>
          <a:noFill/>
          <a:ln>
            <a:noFill/>
          </a:ln>
        </p:spPr>
      </p:pic>
      <p:cxnSp>
        <p:nvCxnSpPr>
          <p:cNvPr id="292" name="Google Shape;292;p89"/>
          <p:cNvCxnSpPr/>
          <p:nvPr/>
        </p:nvCxnSpPr>
        <p:spPr>
          <a:xfrm>
            <a:off x="605150" y="4157225"/>
            <a:ext cx="697110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293" name="Shape 293"/>
        <p:cNvGrpSpPr/>
        <p:nvPr/>
      </p:nvGrpSpPr>
      <p:grpSpPr>
        <a:xfrm>
          <a:off x="0" y="0"/>
          <a:ext cx="0" cy="0"/>
          <a:chOff x="0" y="0"/>
          <a:chExt cx="0" cy="0"/>
        </a:xfrm>
      </p:grpSpPr>
      <p:pic>
        <p:nvPicPr>
          <p:cNvPr id="294" name="Google Shape;294;p9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5" name="Google Shape;295;p90"/>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6" name="Google Shape;296;p9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97" name="Google Shape;297;p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298" name="Shape 298"/>
        <p:cNvGrpSpPr/>
        <p:nvPr/>
      </p:nvGrpSpPr>
      <p:grpSpPr>
        <a:xfrm>
          <a:off x="0" y="0"/>
          <a:ext cx="0" cy="0"/>
          <a:chOff x="0" y="0"/>
          <a:chExt cx="0" cy="0"/>
        </a:xfrm>
      </p:grpSpPr>
      <p:pic>
        <p:nvPicPr>
          <p:cNvPr id="299" name="Google Shape;299;p9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0" name="Google Shape;300;p91"/>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9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9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303" name="Shape 303"/>
        <p:cNvGrpSpPr/>
        <p:nvPr/>
      </p:nvGrpSpPr>
      <p:grpSpPr>
        <a:xfrm>
          <a:off x="0" y="0"/>
          <a:ext cx="0" cy="0"/>
          <a:chOff x="0" y="0"/>
          <a:chExt cx="0" cy="0"/>
        </a:xfrm>
      </p:grpSpPr>
      <p:pic>
        <p:nvPicPr>
          <p:cNvPr id="304" name="Google Shape;304;p9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5" name="Google Shape;305;p9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6" name="Google Shape;306;p9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307" name="Google Shape;307;p9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308" name="Google Shape;308;p9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309" name="Shape 309"/>
        <p:cNvGrpSpPr/>
        <p:nvPr/>
      </p:nvGrpSpPr>
      <p:grpSpPr>
        <a:xfrm>
          <a:off x="0" y="0"/>
          <a:ext cx="0" cy="0"/>
          <a:chOff x="0" y="0"/>
          <a:chExt cx="0" cy="0"/>
        </a:xfrm>
      </p:grpSpPr>
      <p:pic>
        <p:nvPicPr>
          <p:cNvPr id="310" name="Google Shape;310;p9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1" name="Google Shape;311;p9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2" name="Google Shape;312;p9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3" name="Google Shape;313;p9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00C8E9"/>
                </a:solidFill>
                <a:latin typeface="Oswald"/>
                <a:ea typeface="Oswald"/>
                <a:cs typeface="Oswald"/>
                <a:sym typeface="Oswald"/>
              </a:rPr>
              <a:t>Instructor Demonstration</a:t>
            </a:r>
            <a:endParaRPr b="0" i="0" sz="3600" u="none" cap="none" strike="noStrike">
              <a:solidFill>
                <a:srgbClr val="00C8E9"/>
              </a:solidFill>
              <a:latin typeface="Oswald"/>
              <a:ea typeface="Oswald"/>
              <a:cs typeface="Oswald"/>
              <a:sym typeface="Oswald"/>
            </a:endParaRPr>
          </a:p>
        </p:txBody>
      </p:sp>
      <p:cxnSp>
        <p:nvCxnSpPr>
          <p:cNvPr id="314" name="Google Shape;314;p93"/>
          <p:cNvCxnSpPr/>
          <p:nvPr/>
        </p:nvCxnSpPr>
        <p:spPr>
          <a:xfrm>
            <a:off x="2298900" y="3234725"/>
            <a:ext cx="4546200" cy="0"/>
          </a:xfrm>
          <a:prstGeom prst="straightConnector1">
            <a:avLst/>
          </a:prstGeom>
          <a:noFill/>
          <a:ln cap="flat" cmpd="sng" w="9525">
            <a:solidFill>
              <a:srgbClr val="FFFFFF"/>
            </a:solidFill>
            <a:prstDash val="solid"/>
            <a:round/>
            <a:headEnd len="sm" w="sm" type="none"/>
            <a:tailEnd len="sm" w="sm" type="none"/>
          </a:ln>
        </p:spPr>
      </p:cxnSp>
      <p:pic>
        <p:nvPicPr>
          <p:cNvPr id="315" name="Google Shape;315;p9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316" name="Google Shape;316;p9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23" name="Shape 23"/>
        <p:cNvGrpSpPr/>
        <p:nvPr/>
      </p:nvGrpSpPr>
      <p:grpSpPr>
        <a:xfrm>
          <a:off x="0" y="0"/>
          <a:ext cx="0" cy="0"/>
          <a:chOff x="0" y="0"/>
          <a:chExt cx="0" cy="0"/>
        </a:xfrm>
      </p:grpSpPr>
      <p:sp>
        <p:nvSpPr>
          <p:cNvPr id="24" name="Google Shape;24;p62"/>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25" name="Google Shape;25;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cxnSp>
        <p:nvCxnSpPr>
          <p:cNvPr id="26" name="Google Shape;26;p6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7" name="Google Shape;27;p6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28" name="Google Shape;28;p6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9" name="Google Shape;29;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30" name="Google Shape;30;p62"/>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317" name="Shape 317"/>
        <p:cNvGrpSpPr/>
        <p:nvPr/>
      </p:nvGrpSpPr>
      <p:grpSpPr>
        <a:xfrm>
          <a:off x="0" y="0"/>
          <a:ext cx="0" cy="0"/>
          <a:chOff x="0" y="0"/>
          <a:chExt cx="0" cy="0"/>
        </a:xfrm>
      </p:grpSpPr>
      <p:pic>
        <p:nvPicPr>
          <p:cNvPr id="318" name="Google Shape;318;p9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9" name="Google Shape;319;p9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0" name="Google Shape;320;p9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321" name="Google Shape;321;p94"/>
          <p:cNvPicPr preferRelativeResize="0"/>
          <p:nvPr/>
        </p:nvPicPr>
        <p:blipFill rotWithShape="1">
          <a:blip r:embed="rId3">
            <a:alphaModFix/>
          </a:blip>
          <a:srcRect b="0" l="0" r="0" t="0"/>
          <a:stretch/>
        </p:blipFill>
        <p:spPr>
          <a:xfrm>
            <a:off x="3262725" y="809175"/>
            <a:ext cx="2618550" cy="1377026"/>
          </a:xfrm>
          <a:prstGeom prst="rect">
            <a:avLst/>
          </a:prstGeom>
          <a:noFill/>
          <a:ln>
            <a:noFill/>
          </a:ln>
        </p:spPr>
      </p:pic>
      <p:sp>
        <p:nvSpPr>
          <p:cNvPr id="322" name="Google Shape;322;p9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Clr>
                <a:srgbClr val="000000"/>
              </a:buClr>
              <a:buSzPts val="3600"/>
              <a:buFont typeface="Arial"/>
              <a:buNone/>
            </a:pPr>
            <a:r>
              <a:rPr b="0" i="0" lang="en" sz="3600" u="none" cap="none" strike="noStrike">
                <a:solidFill>
                  <a:srgbClr val="00C8E9"/>
                </a:solidFill>
                <a:latin typeface="Oswald"/>
                <a:ea typeface="Oswald"/>
                <a:cs typeface="Oswald"/>
                <a:sym typeface="Oswald"/>
              </a:rPr>
              <a:t>Office Hours</a:t>
            </a:r>
            <a:endParaRPr b="0" i="0" sz="3600" u="none" cap="none" strike="noStrike">
              <a:solidFill>
                <a:srgbClr val="00C8E9"/>
              </a:solidFill>
              <a:latin typeface="Oswald"/>
              <a:ea typeface="Oswald"/>
              <a:cs typeface="Oswald"/>
              <a:sym typeface="Oswald"/>
            </a:endParaRPr>
          </a:p>
        </p:txBody>
      </p:sp>
      <p:cxnSp>
        <p:nvCxnSpPr>
          <p:cNvPr id="323" name="Google Shape;323;p94"/>
          <p:cNvCxnSpPr/>
          <p:nvPr/>
        </p:nvCxnSpPr>
        <p:spPr>
          <a:xfrm>
            <a:off x="2298900" y="3234725"/>
            <a:ext cx="4546200" cy="0"/>
          </a:xfrm>
          <a:prstGeom prst="straightConnector1">
            <a:avLst/>
          </a:prstGeom>
          <a:noFill/>
          <a:ln cap="flat" cmpd="sng" w="9525">
            <a:solidFill>
              <a:srgbClr val="FFFFFF"/>
            </a:solidFill>
            <a:prstDash val="solid"/>
            <a:round/>
            <a:headEnd len="sm" w="sm" type="none"/>
            <a:tailEnd len="sm" w="sm" type="none"/>
          </a:ln>
        </p:spPr>
      </p:cxnSp>
      <p:sp>
        <p:nvSpPr>
          <p:cNvPr id="324" name="Google Shape;324;p9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325" name="Shape 325"/>
        <p:cNvGrpSpPr/>
        <p:nvPr/>
      </p:nvGrpSpPr>
      <p:grpSpPr>
        <a:xfrm>
          <a:off x="0" y="0"/>
          <a:ext cx="0" cy="0"/>
          <a:chOff x="0" y="0"/>
          <a:chExt cx="0" cy="0"/>
        </a:xfrm>
      </p:grpSpPr>
      <p:pic>
        <p:nvPicPr>
          <p:cNvPr id="326" name="Google Shape;326;p9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7" name="Google Shape;327;p9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9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9" name="Google Shape;329;p9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Oswald Light"/>
                <a:ea typeface="Oswald Light"/>
                <a:cs typeface="Oswald Light"/>
                <a:sym typeface="Oswald Light"/>
              </a:rPr>
              <a:t>Suggested Time:</a:t>
            </a:r>
            <a:endParaRPr b="0" i="0" sz="1800" u="none" cap="none" strike="noStrike">
              <a:solidFill>
                <a:srgbClr val="FFFFFF"/>
              </a:solidFill>
              <a:latin typeface="Oswald Light"/>
              <a:ea typeface="Oswald Light"/>
              <a:cs typeface="Oswald Light"/>
              <a:sym typeface="Oswald Light"/>
            </a:endParaRPr>
          </a:p>
        </p:txBody>
      </p:sp>
      <p:cxnSp>
        <p:nvCxnSpPr>
          <p:cNvPr id="330" name="Google Shape;330;p95"/>
          <p:cNvCxnSpPr/>
          <p:nvPr/>
        </p:nvCxnSpPr>
        <p:spPr>
          <a:xfrm>
            <a:off x="491838" y="4333075"/>
            <a:ext cx="8212800" cy="0"/>
          </a:xfrm>
          <a:prstGeom prst="straightConnector1">
            <a:avLst/>
          </a:prstGeom>
          <a:noFill/>
          <a:ln cap="flat" cmpd="sng" w="9525">
            <a:solidFill>
              <a:srgbClr val="FFFFFF"/>
            </a:solidFill>
            <a:prstDash val="solid"/>
            <a:round/>
            <a:headEnd len="sm" w="sm" type="none"/>
            <a:tailEnd len="sm" w="sm" type="none"/>
          </a:ln>
        </p:spPr>
      </p:cxnSp>
      <p:sp>
        <p:nvSpPr>
          <p:cNvPr id="331" name="Google Shape;331;p9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2" name="Google Shape;332;p9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3F3F3"/>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9pPr>
          </a:lstStyle>
          <a:p/>
        </p:txBody>
      </p:sp>
      <p:pic>
        <p:nvPicPr>
          <p:cNvPr id="333" name="Google Shape;333;p95"/>
          <p:cNvPicPr preferRelativeResize="0"/>
          <p:nvPr/>
        </p:nvPicPr>
        <p:blipFill rotWithShape="1">
          <a:blip r:embed="rId3">
            <a:alphaModFix/>
          </a:blip>
          <a:srcRect b="0" l="0" r="0" t="0"/>
          <a:stretch/>
        </p:blipFill>
        <p:spPr>
          <a:xfrm flipH="1">
            <a:off x="532200" y="619749"/>
            <a:ext cx="1165167" cy="1328401"/>
          </a:xfrm>
          <a:prstGeom prst="rect">
            <a:avLst/>
          </a:prstGeom>
          <a:noFill/>
          <a:ln>
            <a:noFill/>
          </a:ln>
          <a:effectLst>
            <a:outerShdw blurRad="57150" rotWithShape="0" algn="bl" dir="5400000" dist="19050">
              <a:srgbClr val="000000">
                <a:alpha val="49803"/>
              </a:srgbClr>
            </a:outerShdw>
          </a:effectLst>
        </p:spPr>
      </p:pic>
      <p:sp>
        <p:nvSpPr>
          <p:cNvPr id="334" name="Google Shape;334;p9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335" name="Shape 335"/>
        <p:cNvGrpSpPr/>
        <p:nvPr/>
      </p:nvGrpSpPr>
      <p:grpSpPr>
        <a:xfrm>
          <a:off x="0" y="0"/>
          <a:ext cx="0" cy="0"/>
          <a:chOff x="0" y="0"/>
          <a:chExt cx="0" cy="0"/>
        </a:xfrm>
      </p:grpSpPr>
      <p:pic>
        <p:nvPicPr>
          <p:cNvPr id="336" name="Google Shape;336;p9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37" name="Google Shape;337;p9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9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39" name="Google Shape;339;p9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Oswald Light"/>
                <a:ea typeface="Oswald Light"/>
                <a:cs typeface="Oswald Light"/>
                <a:sym typeface="Oswald Light"/>
              </a:rPr>
              <a:t>Suggested Time:</a:t>
            </a:r>
            <a:endParaRPr b="0" i="0" sz="1800" u="none" cap="none" strike="noStrike">
              <a:solidFill>
                <a:srgbClr val="FFFFFF"/>
              </a:solidFill>
              <a:latin typeface="Oswald Light"/>
              <a:ea typeface="Oswald Light"/>
              <a:cs typeface="Oswald Light"/>
              <a:sym typeface="Oswald Light"/>
            </a:endParaRPr>
          </a:p>
        </p:txBody>
      </p:sp>
      <p:cxnSp>
        <p:nvCxnSpPr>
          <p:cNvPr id="340" name="Google Shape;340;p96"/>
          <p:cNvCxnSpPr/>
          <p:nvPr/>
        </p:nvCxnSpPr>
        <p:spPr>
          <a:xfrm>
            <a:off x="491838" y="4333075"/>
            <a:ext cx="8212800" cy="0"/>
          </a:xfrm>
          <a:prstGeom prst="straightConnector1">
            <a:avLst/>
          </a:prstGeom>
          <a:noFill/>
          <a:ln cap="flat" cmpd="sng" w="9525">
            <a:solidFill>
              <a:srgbClr val="FFFFFF"/>
            </a:solidFill>
            <a:prstDash val="solid"/>
            <a:round/>
            <a:headEnd len="sm" w="sm" type="none"/>
            <a:tailEnd len="sm" w="sm" type="none"/>
          </a:ln>
        </p:spPr>
      </p:cxnSp>
      <p:sp>
        <p:nvSpPr>
          <p:cNvPr id="341" name="Google Shape;341;p9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Roboto"/>
                <a:ea typeface="Roboto"/>
                <a:cs typeface="Roboto"/>
                <a:sym typeface="Roboto"/>
              </a:rPr>
              <a:t>Google</a:t>
            </a:r>
            <a:endParaRPr b="0" i="0" sz="9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Roboto"/>
                <a:ea typeface="Roboto"/>
                <a:cs typeface="Roboto"/>
                <a:sym typeface="Roboto"/>
              </a:rPr>
              <a:t>Sheets</a:t>
            </a:r>
            <a:endParaRPr b="0" i="0" sz="900" u="none" cap="none" strike="noStrike">
              <a:solidFill>
                <a:srgbClr val="FFFFFF"/>
              </a:solidFill>
              <a:latin typeface="Roboto"/>
              <a:ea typeface="Roboto"/>
              <a:cs typeface="Roboto"/>
              <a:sym typeface="Roboto"/>
            </a:endParaRPr>
          </a:p>
        </p:txBody>
      </p:sp>
      <p:sp>
        <p:nvSpPr>
          <p:cNvPr id="342" name="Google Shape;342;p9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Roboto"/>
                <a:ea typeface="Roboto"/>
                <a:cs typeface="Roboto"/>
                <a:sym typeface="Roboto"/>
              </a:rPr>
              <a:t>Google</a:t>
            </a:r>
            <a:endParaRPr b="0" i="0" sz="9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Roboto"/>
                <a:ea typeface="Roboto"/>
                <a:cs typeface="Roboto"/>
                <a:sym typeface="Roboto"/>
              </a:rPr>
              <a:t>Docs</a:t>
            </a:r>
            <a:endParaRPr b="0" i="0" sz="900" u="none" cap="none" strike="noStrike">
              <a:solidFill>
                <a:srgbClr val="FFFFFF"/>
              </a:solidFill>
              <a:latin typeface="Roboto"/>
              <a:ea typeface="Roboto"/>
              <a:cs typeface="Roboto"/>
              <a:sym typeface="Roboto"/>
            </a:endParaRPr>
          </a:p>
        </p:txBody>
      </p:sp>
      <p:sp>
        <p:nvSpPr>
          <p:cNvPr id="343" name="Google Shape;343;p9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Roboto"/>
                <a:ea typeface="Roboto"/>
                <a:cs typeface="Roboto"/>
                <a:sym typeface="Roboto"/>
              </a:rPr>
              <a:t>InVision</a:t>
            </a:r>
            <a:endParaRPr b="0" i="0" sz="900" u="none" cap="none" strike="noStrike">
              <a:solidFill>
                <a:srgbClr val="FFFFFF"/>
              </a:solidFill>
              <a:latin typeface="Roboto"/>
              <a:ea typeface="Roboto"/>
              <a:cs typeface="Roboto"/>
              <a:sym typeface="Roboto"/>
            </a:endParaRPr>
          </a:p>
        </p:txBody>
      </p:sp>
      <p:pic>
        <p:nvPicPr>
          <p:cNvPr id="344" name="Google Shape;344;p96"/>
          <p:cNvPicPr preferRelativeResize="0"/>
          <p:nvPr/>
        </p:nvPicPr>
        <p:blipFill rotWithShape="1">
          <a:blip r:embed="rId3">
            <a:alphaModFix/>
          </a:blip>
          <a:srcRect b="0" l="0" r="0" t="0"/>
          <a:stretch/>
        </p:blipFill>
        <p:spPr>
          <a:xfrm>
            <a:off x="486676" y="3734350"/>
            <a:ext cx="360374" cy="500160"/>
          </a:xfrm>
          <a:prstGeom prst="rect">
            <a:avLst/>
          </a:prstGeom>
          <a:noFill/>
          <a:ln>
            <a:noFill/>
          </a:ln>
        </p:spPr>
      </p:pic>
      <p:pic>
        <p:nvPicPr>
          <p:cNvPr id="345" name="Google Shape;345;p9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346" name="Google Shape;346;p9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347" name="Google Shape;347;p9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348" name="Google Shape;348;p9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349" name="Google Shape;349;p9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Roboto"/>
                <a:ea typeface="Roboto"/>
                <a:cs typeface="Roboto"/>
                <a:sym typeface="Roboto"/>
              </a:rPr>
              <a:t>Google</a:t>
            </a:r>
            <a:endParaRPr b="0" i="0" sz="9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Roboto"/>
                <a:ea typeface="Roboto"/>
                <a:cs typeface="Roboto"/>
                <a:sym typeface="Roboto"/>
              </a:rPr>
              <a:t>Drive</a:t>
            </a:r>
            <a:endParaRPr b="0" i="0" sz="900" u="none" cap="none" strike="noStrike">
              <a:solidFill>
                <a:srgbClr val="FFFFFF"/>
              </a:solidFill>
              <a:latin typeface="Roboto"/>
              <a:ea typeface="Roboto"/>
              <a:cs typeface="Roboto"/>
              <a:sym typeface="Roboto"/>
            </a:endParaRPr>
          </a:p>
        </p:txBody>
      </p:sp>
      <p:sp>
        <p:nvSpPr>
          <p:cNvPr id="350" name="Google Shape;350;p9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Roboto"/>
                <a:ea typeface="Roboto"/>
                <a:cs typeface="Roboto"/>
                <a:sym typeface="Roboto"/>
              </a:rPr>
              <a:t>Adobe XD</a:t>
            </a:r>
            <a:endParaRPr b="0" i="0" sz="900" u="none" cap="none" strike="noStrike">
              <a:solidFill>
                <a:srgbClr val="FFFFFF"/>
              </a:solidFill>
              <a:latin typeface="Roboto"/>
              <a:ea typeface="Roboto"/>
              <a:cs typeface="Roboto"/>
              <a:sym typeface="Roboto"/>
            </a:endParaRPr>
          </a:p>
        </p:txBody>
      </p:sp>
      <p:sp>
        <p:nvSpPr>
          <p:cNvPr id="351" name="Google Shape;351;p9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Roboto"/>
                <a:ea typeface="Roboto"/>
                <a:cs typeface="Roboto"/>
                <a:sym typeface="Roboto"/>
              </a:rPr>
              <a:t>Figma</a:t>
            </a:r>
            <a:endParaRPr b="0" i="0" sz="900" u="none" cap="none" strike="noStrike">
              <a:solidFill>
                <a:srgbClr val="FFFFFF"/>
              </a:solidFill>
              <a:latin typeface="Roboto"/>
              <a:ea typeface="Roboto"/>
              <a:cs typeface="Roboto"/>
              <a:sym typeface="Roboto"/>
            </a:endParaRPr>
          </a:p>
        </p:txBody>
      </p:sp>
      <p:pic>
        <p:nvPicPr>
          <p:cNvPr id="352" name="Google Shape;352;p96"/>
          <p:cNvPicPr preferRelativeResize="0"/>
          <p:nvPr/>
        </p:nvPicPr>
        <p:blipFill rotWithShape="1">
          <a:blip r:embed="rId8">
            <a:alphaModFix/>
          </a:blip>
          <a:srcRect b="0" l="0" r="0" t="0"/>
          <a:stretch/>
        </p:blipFill>
        <p:spPr>
          <a:xfrm>
            <a:off x="2758921" y="3803138"/>
            <a:ext cx="370800" cy="362569"/>
          </a:xfrm>
          <a:prstGeom prst="rect">
            <a:avLst/>
          </a:prstGeom>
          <a:noFill/>
          <a:ln>
            <a:noFill/>
          </a:ln>
        </p:spPr>
      </p:pic>
      <p:pic>
        <p:nvPicPr>
          <p:cNvPr id="353" name="Google Shape;353;p96"/>
          <p:cNvPicPr preferRelativeResize="0"/>
          <p:nvPr/>
        </p:nvPicPr>
        <p:blipFill rotWithShape="1">
          <a:blip r:embed="rId9">
            <a:alphaModFix/>
          </a:blip>
          <a:srcRect b="0" l="0" r="0" t="0"/>
          <a:stretch/>
        </p:blipFill>
        <p:spPr>
          <a:xfrm>
            <a:off x="3910003" y="3821425"/>
            <a:ext cx="360300" cy="360300"/>
          </a:xfrm>
          <a:prstGeom prst="rect">
            <a:avLst/>
          </a:prstGeom>
          <a:noFill/>
          <a:ln>
            <a:noFill/>
          </a:ln>
        </p:spPr>
      </p:pic>
      <p:sp>
        <p:nvSpPr>
          <p:cNvPr id="354" name="Google Shape;354;p9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Roboto"/>
                <a:ea typeface="Roboto"/>
                <a:cs typeface="Roboto"/>
                <a:sym typeface="Roboto"/>
              </a:rPr>
              <a:t>Miro</a:t>
            </a:r>
            <a:endParaRPr b="0" i="0" sz="900" u="none" cap="none" strike="noStrike">
              <a:solidFill>
                <a:srgbClr val="FFFFFF"/>
              </a:solidFill>
              <a:latin typeface="Roboto"/>
              <a:ea typeface="Roboto"/>
              <a:cs typeface="Roboto"/>
              <a:sym typeface="Roboto"/>
            </a:endParaRPr>
          </a:p>
        </p:txBody>
      </p:sp>
      <p:grpSp>
        <p:nvGrpSpPr>
          <p:cNvPr id="355" name="Google Shape;355;p96"/>
          <p:cNvGrpSpPr/>
          <p:nvPr/>
        </p:nvGrpSpPr>
        <p:grpSpPr>
          <a:xfrm>
            <a:off x="4519000" y="3821425"/>
            <a:ext cx="420900" cy="912575"/>
            <a:chOff x="4680988" y="3981725"/>
            <a:chExt cx="420900" cy="912575"/>
          </a:xfrm>
        </p:grpSpPr>
        <p:pic>
          <p:nvPicPr>
            <p:cNvPr id="356" name="Google Shape;356;p96"/>
            <p:cNvPicPr preferRelativeResize="0"/>
            <p:nvPr/>
          </p:nvPicPr>
          <p:blipFill rotWithShape="1">
            <a:blip r:embed="rId10">
              <a:alphaModFix/>
            </a:blip>
            <a:srcRect b="0" l="0" r="0" t="0"/>
            <a:stretch/>
          </p:blipFill>
          <p:spPr>
            <a:xfrm>
              <a:off x="4680988" y="3981725"/>
              <a:ext cx="420900" cy="406039"/>
            </a:xfrm>
            <a:prstGeom prst="rect">
              <a:avLst/>
            </a:prstGeom>
            <a:noFill/>
            <a:ln>
              <a:noFill/>
            </a:ln>
          </p:spPr>
        </p:pic>
        <p:sp>
          <p:nvSpPr>
            <p:cNvPr id="357" name="Google Shape;357;p9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Roboto"/>
                  <a:ea typeface="Roboto"/>
                  <a:cs typeface="Roboto"/>
                  <a:sym typeface="Roboto"/>
                </a:rPr>
                <a:t>Adobe CC</a:t>
              </a:r>
              <a:endParaRPr b="0" i="0" sz="900" u="none" cap="none" strike="noStrike">
                <a:solidFill>
                  <a:srgbClr val="FFFFFF"/>
                </a:solidFill>
                <a:latin typeface="Roboto"/>
                <a:ea typeface="Roboto"/>
                <a:cs typeface="Roboto"/>
                <a:sym typeface="Roboto"/>
              </a:endParaRPr>
            </a:p>
          </p:txBody>
        </p:sp>
      </p:grpSp>
      <p:sp>
        <p:nvSpPr>
          <p:cNvPr id="358" name="Google Shape;358;p9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9" name="Google Shape;359;p9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3F3F3"/>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9pPr>
          </a:lstStyle>
          <a:p/>
        </p:txBody>
      </p:sp>
      <p:pic>
        <p:nvPicPr>
          <p:cNvPr id="360" name="Google Shape;360;p96"/>
          <p:cNvPicPr preferRelativeResize="0"/>
          <p:nvPr/>
        </p:nvPicPr>
        <p:blipFill rotWithShape="1">
          <a:blip r:embed="rId11">
            <a:alphaModFix/>
          </a:blip>
          <a:srcRect b="0" l="0" r="0" t="0"/>
          <a:stretch/>
        </p:blipFill>
        <p:spPr>
          <a:xfrm flipH="1">
            <a:off x="532200" y="619749"/>
            <a:ext cx="1165167" cy="1328401"/>
          </a:xfrm>
          <a:prstGeom prst="rect">
            <a:avLst/>
          </a:prstGeom>
          <a:noFill/>
          <a:ln>
            <a:noFill/>
          </a:ln>
          <a:effectLst>
            <a:outerShdw blurRad="57150" rotWithShape="0" algn="bl" dir="5400000" dist="19050">
              <a:srgbClr val="000000">
                <a:alpha val="49803"/>
              </a:srgbClr>
            </a:outerShdw>
          </a:effectLst>
        </p:spPr>
      </p:pic>
      <p:sp>
        <p:nvSpPr>
          <p:cNvPr id="361" name="Google Shape;361;p9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362" name="Shape 362"/>
        <p:cNvGrpSpPr/>
        <p:nvPr/>
      </p:nvGrpSpPr>
      <p:grpSpPr>
        <a:xfrm>
          <a:off x="0" y="0"/>
          <a:ext cx="0" cy="0"/>
          <a:chOff x="0" y="0"/>
          <a:chExt cx="0" cy="0"/>
        </a:xfrm>
      </p:grpSpPr>
      <p:pic>
        <p:nvPicPr>
          <p:cNvPr id="363" name="Google Shape;363;p9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64" name="Google Shape;364;p9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5" name="Google Shape;365;p9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9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9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68" name="Google Shape;368;p9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Oswald Light"/>
                <a:ea typeface="Oswald Light"/>
                <a:cs typeface="Oswald Light"/>
                <a:sym typeface="Oswald Light"/>
              </a:rPr>
              <a:t>Suggested Time:</a:t>
            </a:r>
            <a:endParaRPr b="0" i="0" sz="1800" u="none" cap="none" strike="noStrike">
              <a:solidFill>
                <a:srgbClr val="FFFFFF"/>
              </a:solidFill>
              <a:latin typeface="Oswald Light"/>
              <a:ea typeface="Oswald Light"/>
              <a:cs typeface="Oswald Light"/>
              <a:sym typeface="Oswald Light"/>
            </a:endParaRPr>
          </a:p>
        </p:txBody>
      </p:sp>
      <p:cxnSp>
        <p:nvCxnSpPr>
          <p:cNvPr id="369" name="Google Shape;369;p97"/>
          <p:cNvCxnSpPr/>
          <p:nvPr/>
        </p:nvCxnSpPr>
        <p:spPr>
          <a:xfrm>
            <a:off x="491838" y="4333075"/>
            <a:ext cx="8212800" cy="0"/>
          </a:xfrm>
          <a:prstGeom prst="straightConnector1">
            <a:avLst/>
          </a:prstGeom>
          <a:noFill/>
          <a:ln cap="flat" cmpd="sng" w="9525">
            <a:solidFill>
              <a:srgbClr val="FFFFFF"/>
            </a:solidFill>
            <a:prstDash val="solid"/>
            <a:round/>
            <a:headEnd len="sm" w="sm" type="none"/>
            <a:tailEnd len="sm" w="sm" type="none"/>
          </a:ln>
        </p:spPr>
      </p:cxnSp>
      <p:sp>
        <p:nvSpPr>
          <p:cNvPr id="370" name="Google Shape;370;p9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3F3F3"/>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9pPr>
          </a:lstStyle>
          <a:p/>
        </p:txBody>
      </p:sp>
      <p:grpSp>
        <p:nvGrpSpPr>
          <p:cNvPr id="371" name="Google Shape;371;p97"/>
          <p:cNvGrpSpPr/>
          <p:nvPr/>
        </p:nvGrpSpPr>
        <p:grpSpPr>
          <a:xfrm>
            <a:off x="4732975" y="426900"/>
            <a:ext cx="3984300" cy="1538339"/>
            <a:chOff x="4623475" y="424050"/>
            <a:chExt cx="3984300" cy="1538339"/>
          </a:xfrm>
        </p:grpSpPr>
        <p:sp>
          <p:nvSpPr>
            <p:cNvPr id="372" name="Google Shape;372;p9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Roboto"/>
                  <a:ea typeface="Roboto"/>
                  <a:cs typeface="Roboto"/>
                  <a:sym typeface="Roboto"/>
                </a:rPr>
                <a:t>Breakout Rooms</a:t>
              </a:r>
              <a:endParaRPr b="0" i="0" sz="1300" u="none" cap="none" strike="noStrike">
                <a:solidFill>
                  <a:srgbClr val="FFFFFF"/>
                </a:solidFill>
                <a:latin typeface="Roboto"/>
                <a:ea typeface="Roboto"/>
                <a:cs typeface="Roboto"/>
                <a:sym typeface="Roboto"/>
              </a:endParaRPr>
            </a:p>
          </p:txBody>
        </p:sp>
        <p:sp>
          <p:nvSpPr>
            <p:cNvPr id="373" name="Google Shape;373;p9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9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The host is inviting you to join Breakout Room:</a:t>
              </a:r>
              <a:endParaRPr b="0" i="0" sz="11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Breakout Room 1</a:t>
              </a:r>
              <a:r>
                <a:rPr b="0" i="0" lang="en" sz="1200" u="none" cap="none" strike="noStrike">
                  <a:solidFill>
                    <a:srgbClr val="000000"/>
                  </a:solidFill>
                  <a:latin typeface="Roboto"/>
                  <a:ea typeface="Roboto"/>
                  <a:cs typeface="Roboto"/>
                  <a:sym typeface="Roboto"/>
                </a:rPr>
                <a:t> </a:t>
              </a:r>
              <a:endParaRPr b="0" i="0" sz="1200" u="none" cap="none" strike="noStrike">
                <a:solidFill>
                  <a:srgbClr val="000000"/>
                </a:solidFill>
                <a:latin typeface="Roboto"/>
                <a:ea typeface="Roboto"/>
                <a:cs typeface="Roboto"/>
                <a:sym typeface="Roboto"/>
              </a:endParaRPr>
            </a:p>
          </p:txBody>
        </p:sp>
        <p:cxnSp>
          <p:nvCxnSpPr>
            <p:cNvPr id="375" name="Google Shape;375;p97"/>
            <p:cNvCxnSpPr/>
            <p:nvPr/>
          </p:nvCxnSpPr>
          <p:spPr>
            <a:xfrm>
              <a:off x="4631375" y="1591672"/>
              <a:ext cx="3968400" cy="0"/>
            </a:xfrm>
            <a:prstGeom prst="straightConnector1">
              <a:avLst/>
            </a:prstGeom>
            <a:noFill/>
            <a:ln cap="flat" cmpd="sng" w="9525">
              <a:solidFill>
                <a:srgbClr val="78909C"/>
              </a:solidFill>
              <a:prstDash val="solid"/>
              <a:round/>
              <a:headEnd len="sm" w="sm" type="none"/>
              <a:tailEnd len="sm" w="sm" type="none"/>
            </a:ln>
          </p:spPr>
        </p:cxnSp>
        <p:pic>
          <p:nvPicPr>
            <p:cNvPr id="376" name="Google Shape;376;p97"/>
            <p:cNvPicPr preferRelativeResize="0"/>
            <p:nvPr/>
          </p:nvPicPr>
          <p:blipFill rotWithShape="1">
            <a:blip r:embed="rId3">
              <a:alphaModFix/>
            </a:blip>
            <a:srcRect b="0" l="0" r="0" t="0"/>
            <a:stretch/>
          </p:blipFill>
          <p:spPr>
            <a:xfrm>
              <a:off x="4810875" y="817125"/>
              <a:ext cx="560101" cy="586693"/>
            </a:xfrm>
            <a:prstGeom prst="rect">
              <a:avLst/>
            </a:prstGeom>
            <a:noFill/>
            <a:ln>
              <a:noFill/>
            </a:ln>
            <a:effectLst>
              <a:outerShdw blurRad="57150" rotWithShape="0" algn="bl" dir="5400000" dist="19050">
                <a:srgbClr val="000000">
                  <a:alpha val="49803"/>
                </a:srgbClr>
              </a:outerShdw>
            </a:effectLst>
          </p:spPr>
        </p:pic>
        <p:sp>
          <p:nvSpPr>
            <p:cNvPr id="377" name="Google Shape;377;p9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Roboto"/>
                  <a:ea typeface="Roboto"/>
                  <a:cs typeface="Roboto"/>
                  <a:sym typeface="Roboto"/>
                </a:rPr>
                <a:t>X</a:t>
              </a:r>
              <a:endParaRPr b="0" i="0" sz="800" u="none" cap="none" strike="noStrike">
                <a:solidFill>
                  <a:srgbClr val="FFFFFF"/>
                </a:solidFill>
                <a:latin typeface="Roboto"/>
                <a:ea typeface="Roboto"/>
                <a:cs typeface="Roboto"/>
                <a:sym typeface="Roboto"/>
              </a:endParaRPr>
            </a:p>
          </p:txBody>
        </p:sp>
        <p:sp>
          <p:nvSpPr>
            <p:cNvPr id="378" name="Google Shape;378;p9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oboto"/>
                  <a:ea typeface="Roboto"/>
                  <a:cs typeface="Roboto"/>
                  <a:sym typeface="Roboto"/>
                </a:rPr>
                <a:t>Join</a:t>
              </a:r>
              <a:endParaRPr b="1" i="0" sz="1000" u="none" cap="none" strike="noStrike">
                <a:solidFill>
                  <a:srgbClr val="000000"/>
                </a:solidFill>
                <a:latin typeface="Roboto"/>
                <a:ea typeface="Roboto"/>
                <a:cs typeface="Roboto"/>
                <a:sym typeface="Roboto"/>
              </a:endParaRPr>
            </a:p>
          </p:txBody>
        </p:sp>
        <p:sp>
          <p:nvSpPr>
            <p:cNvPr id="379" name="Google Shape;379;p9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Later</a:t>
              </a:r>
              <a:endParaRPr b="0" i="0" sz="1000" u="none" cap="none" strike="noStrike">
                <a:solidFill>
                  <a:srgbClr val="000000"/>
                </a:solidFill>
                <a:latin typeface="Roboto"/>
                <a:ea typeface="Roboto"/>
                <a:cs typeface="Roboto"/>
                <a:sym typeface="Roboto"/>
              </a:endParaRPr>
            </a:p>
          </p:txBody>
        </p:sp>
        <p:sp>
          <p:nvSpPr>
            <p:cNvPr id="380" name="Google Shape;380;p9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1" name="Google Shape;381;p9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382" name="Shape 382"/>
        <p:cNvGrpSpPr/>
        <p:nvPr/>
      </p:nvGrpSpPr>
      <p:grpSpPr>
        <a:xfrm>
          <a:off x="0" y="0"/>
          <a:ext cx="0" cy="0"/>
          <a:chOff x="0" y="0"/>
          <a:chExt cx="0" cy="0"/>
        </a:xfrm>
      </p:grpSpPr>
      <p:sp>
        <p:nvSpPr>
          <p:cNvPr id="383" name="Google Shape;383;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84" name="Google Shape;384;p9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85" name="Google Shape;385;p9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386" name="Google Shape;386;p9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graphicFrame>
        <p:nvGraphicFramePr>
          <p:cNvPr id="387" name="Google Shape;387;p98"/>
          <p:cNvGraphicFramePr/>
          <p:nvPr/>
        </p:nvGraphicFramePr>
        <p:xfrm>
          <a:off x="358300" y="1181050"/>
          <a:ext cx="3000000" cy="3000000"/>
        </p:xfrm>
        <a:graphic>
          <a:graphicData uri="http://schemas.openxmlformats.org/drawingml/2006/table">
            <a:tbl>
              <a:tblPr>
                <a:noFill/>
                <a:tableStyleId>{B91FF97B-4819-4C83-A07F-78A6F5A263E4}</a:tableStyleId>
              </a:tblPr>
              <a:tblGrid>
                <a:gridCol w="1841825"/>
                <a:gridCol w="6593375"/>
              </a:tblGrid>
              <a:tr h="713225">
                <a:tc>
                  <a:txBody>
                    <a:bodyPr/>
                    <a:lstStyle/>
                    <a:p>
                      <a:pPr indent="0" lvl="0" marL="0" marR="0" rtl="0" algn="r">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Facilitator</a:t>
                      </a:r>
                      <a:endParaRPr b="1" sz="1400" u="none" cap="none" strike="noStrike">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Manages the group by helping to ensure that everyone stays on task, is focused, and that there is room for everyone in the conversation.</a:t>
                      </a:r>
                      <a:endParaRPr sz="1400" u="none" cap="none" strike="noStrike">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marR="0" rtl="0" algn="r">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Recorder</a:t>
                      </a:r>
                      <a:endParaRPr b="1" sz="1400" u="none" cap="none" strike="noStrike">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sz="1400" u="none" cap="none" strike="noStrike">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marR="0" rtl="0" algn="r">
                        <a:lnSpc>
                          <a:spcPct val="100000"/>
                        </a:lnSpc>
                        <a:spcBef>
                          <a:spcPts val="0"/>
                        </a:spcBef>
                        <a:spcAft>
                          <a:spcPts val="0"/>
                        </a:spcAft>
                        <a:buClr>
                          <a:srgbClr val="000000"/>
                        </a:buClr>
                        <a:buSzPts val="1400"/>
                        <a:buFont typeface="Arial"/>
                        <a:buNone/>
                      </a:pPr>
                      <a:r>
                        <a:rPr b="1" lang="en" sz="1400" u="none" cap="none" strike="noStrike">
                          <a:latin typeface="Roboto"/>
                          <a:ea typeface="Roboto"/>
                          <a:cs typeface="Roboto"/>
                          <a:sym typeface="Roboto"/>
                        </a:rPr>
                        <a:t>Presenter</a:t>
                      </a:r>
                      <a:endParaRPr b="1" sz="1400" u="none" cap="none" strike="noStrike">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Presents the group’s ideas to the rest of the class. The Presenter should rely on the recorder’s notes to guide their report.</a:t>
                      </a:r>
                      <a:endParaRPr sz="1400" u="none" cap="none" strike="noStrike">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marR="0" rtl="0" algn="r">
                        <a:lnSpc>
                          <a:spcPct val="100000"/>
                        </a:lnSpc>
                        <a:spcBef>
                          <a:spcPts val="0"/>
                        </a:spcBef>
                        <a:spcAft>
                          <a:spcPts val="0"/>
                        </a:spcAft>
                        <a:buClr>
                          <a:srgbClr val="000000"/>
                        </a:buClr>
                        <a:buSzPts val="1400"/>
                        <a:buFont typeface="Arial"/>
                        <a:buNone/>
                      </a:pPr>
                      <a:r>
                        <a:rPr b="1" lang="en" sz="1400" u="none" cap="none" strike="noStrike">
                          <a:latin typeface="Roboto"/>
                          <a:ea typeface="Roboto"/>
                          <a:cs typeface="Roboto"/>
                          <a:sym typeface="Roboto"/>
                        </a:rPr>
                        <a:t>Strategy Analyst</a:t>
                      </a:r>
                      <a:endParaRPr b="1" sz="1400" u="none" cap="none" strike="noStrike">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Observes team dynamics and guides the consensus-building process </a:t>
                      </a:r>
                      <a:br>
                        <a:rPr lang="en" sz="1400" u="none" cap="none" strike="noStrike">
                          <a:latin typeface="Roboto"/>
                          <a:ea typeface="Roboto"/>
                          <a:cs typeface="Roboto"/>
                          <a:sym typeface="Roboto"/>
                        </a:rPr>
                      </a:br>
                      <a:r>
                        <a:rPr lang="en" sz="1400" u="none" cap="none" strike="noStrike">
                          <a:latin typeface="Roboto"/>
                          <a:ea typeface="Roboto"/>
                          <a:cs typeface="Roboto"/>
                          <a:sym typeface="Roboto"/>
                        </a:rPr>
                        <a:t>(helps group members come to a common conclusion).</a:t>
                      </a:r>
                      <a:endParaRPr sz="1400" u="none" cap="none" strike="noStrike">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388" name="Google Shape;388;p9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Breakout Room Roles</a:t>
            </a:r>
            <a:endParaRPr b="0" i="0" sz="2400" u="none" cap="none" strike="noStrike">
              <a:solidFill>
                <a:srgbClr val="000000"/>
              </a:solidFill>
              <a:latin typeface="Roboto Medium"/>
              <a:ea typeface="Roboto Medium"/>
              <a:cs typeface="Roboto Medium"/>
              <a:sym typeface="Roboto Medium"/>
            </a:endParaRPr>
          </a:p>
        </p:txBody>
      </p:sp>
      <p:sp>
        <p:nvSpPr>
          <p:cNvPr id="389" name="Google Shape;389;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390" name="Shape 390"/>
        <p:cNvGrpSpPr/>
        <p:nvPr/>
      </p:nvGrpSpPr>
      <p:grpSpPr>
        <a:xfrm>
          <a:off x="0" y="0"/>
          <a:ext cx="0" cy="0"/>
          <a:chOff x="0" y="0"/>
          <a:chExt cx="0" cy="0"/>
        </a:xfrm>
      </p:grpSpPr>
      <p:cxnSp>
        <p:nvCxnSpPr>
          <p:cNvPr id="391" name="Google Shape;391;p9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92" name="Google Shape;392;p9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393" name="Google Shape;393;p9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graphicFrame>
        <p:nvGraphicFramePr>
          <p:cNvPr id="394" name="Google Shape;394;p99"/>
          <p:cNvGraphicFramePr/>
          <p:nvPr/>
        </p:nvGraphicFramePr>
        <p:xfrm>
          <a:off x="358300" y="876250"/>
          <a:ext cx="3000000" cy="3000000"/>
        </p:xfrm>
        <a:graphic>
          <a:graphicData uri="http://schemas.openxmlformats.org/drawingml/2006/table">
            <a:tbl>
              <a:tblPr>
                <a:noFill/>
                <a:tableStyleId>{B91FF97B-4819-4C83-A07F-78A6F5A263E4}</a:tableStyleId>
              </a:tblPr>
              <a:tblGrid>
                <a:gridCol w="1841825"/>
                <a:gridCol w="6593375"/>
              </a:tblGrid>
              <a:tr h="464325">
                <a:tc>
                  <a:txBody>
                    <a:bodyPr/>
                    <a:lstStyle/>
                    <a:p>
                      <a:pPr indent="0" lvl="0" marL="0" marR="0" rtl="0" algn="r">
                        <a:lnSpc>
                          <a:spcPct val="100000"/>
                        </a:lnSpc>
                        <a:spcBef>
                          <a:spcPts val="0"/>
                        </a:spcBef>
                        <a:spcAft>
                          <a:spcPts val="0"/>
                        </a:spcAft>
                        <a:buClr>
                          <a:srgbClr val="000000"/>
                        </a:buClr>
                        <a:buSzPts val="1200"/>
                        <a:buFont typeface="Arial"/>
                        <a:buNone/>
                      </a:pPr>
                      <a:r>
                        <a:rPr b="1" lang="en" sz="1200" u="none" cap="none" strike="noStrike">
                          <a:solidFill>
                            <a:srgbClr val="FFFFFF"/>
                          </a:solidFill>
                          <a:latin typeface="Roboto"/>
                          <a:ea typeface="Roboto"/>
                          <a:cs typeface="Roboto"/>
                          <a:sym typeface="Roboto"/>
                        </a:rPr>
                        <a:t>Timekeeper</a:t>
                      </a:r>
                      <a:endParaRPr b="1" sz="1200" u="none" cap="none" strike="noStrike">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Keeps the group on track to finish the activity in time, and provides time warnings.</a:t>
                      </a:r>
                      <a:endParaRPr sz="1200" u="none" cap="none" strike="noStrike">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marR="0" rtl="0" algn="r">
                        <a:lnSpc>
                          <a:spcPct val="100000"/>
                        </a:lnSpc>
                        <a:spcBef>
                          <a:spcPts val="0"/>
                        </a:spcBef>
                        <a:spcAft>
                          <a:spcPts val="0"/>
                        </a:spcAft>
                        <a:buClr>
                          <a:srgbClr val="000000"/>
                        </a:buClr>
                        <a:buSzPts val="1200"/>
                        <a:buFont typeface="Arial"/>
                        <a:buNone/>
                      </a:pPr>
                      <a:r>
                        <a:rPr b="1" lang="en" sz="1200" u="none" cap="none" strike="noStrike">
                          <a:solidFill>
                            <a:srgbClr val="FFFFFF"/>
                          </a:solidFill>
                          <a:latin typeface="Roboto"/>
                          <a:ea typeface="Roboto"/>
                          <a:cs typeface="Roboto"/>
                          <a:sym typeface="Roboto"/>
                        </a:rPr>
                        <a:t>Synthesizer</a:t>
                      </a:r>
                      <a:endParaRPr b="1" sz="1200" u="none" cap="none" strike="noStrike">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Produce a synthesis of discussions, bringing out the main questions and capturing them in a shareable document.</a:t>
                      </a:r>
                      <a:endParaRPr sz="1200" u="none" cap="none" strike="noStrike">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marR="0" rtl="0" algn="r">
                        <a:lnSpc>
                          <a:spcPct val="100000"/>
                        </a:lnSpc>
                        <a:spcBef>
                          <a:spcPts val="0"/>
                        </a:spcBef>
                        <a:spcAft>
                          <a:spcPts val="0"/>
                        </a:spcAft>
                        <a:buClr>
                          <a:srgbClr val="000000"/>
                        </a:buClr>
                        <a:buSzPts val="1200"/>
                        <a:buFont typeface="Arial"/>
                        <a:buNone/>
                      </a:pPr>
                      <a:r>
                        <a:rPr b="1" lang="en" sz="1200" u="none" cap="none" strike="noStrike">
                          <a:solidFill>
                            <a:srgbClr val="FFFFFF"/>
                          </a:solidFill>
                          <a:latin typeface="Roboto"/>
                          <a:ea typeface="Roboto"/>
                          <a:cs typeface="Roboto"/>
                          <a:sym typeface="Roboto"/>
                        </a:rPr>
                        <a:t>Concept Mapper</a:t>
                      </a:r>
                      <a:endParaRPr b="1" sz="1200" u="none" cap="none" strike="noStrike">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Bring a healthy sense of skepticism to the group discussion in order to generate deeper discussions.</a:t>
                      </a:r>
                      <a:endParaRPr sz="1200" u="none" cap="none" strike="noStrike">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marR="0" rtl="0" algn="r">
                        <a:lnSpc>
                          <a:spcPct val="100000"/>
                        </a:lnSpc>
                        <a:spcBef>
                          <a:spcPts val="0"/>
                        </a:spcBef>
                        <a:spcAft>
                          <a:spcPts val="0"/>
                        </a:spcAft>
                        <a:buClr>
                          <a:srgbClr val="000000"/>
                        </a:buClr>
                        <a:buSzPts val="1200"/>
                        <a:buFont typeface="Arial"/>
                        <a:buNone/>
                      </a:pPr>
                      <a:r>
                        <a:rPr b="1" lang="en" sz="1200" u="none" cap="none" strike="noStrike">
                          <a:latin typeface="Roboto"/>
                          <a:ea typeface="Roboto"/>
                          <a:cs typeface="Roboto"/>
                          <a:sym typeface="Roboto"/>
                        </a:rPr>
                        <a:t>Skeptic</a:t>
                      </a:r>
                      <a:endParaRPr b="1" sz="1200" u="none" cap="none" strike="noStrike">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Observes team dynamics and guides the consensus-building process </a:t>
                      </a:r>
                      <a:br>
                        <a:rPr lang="en" sz="1200" u="none" cap="none" strike="noStrike">
                          <a:latin typeface="Roboto"/>
                          <a:ea typeface="Roboto"/>
                          <a:cs typeface="Roboto"/>
                          <a:sym typeface="Roboto"/>
                        </a:rPr>
                      </a:br>
                      <a:r>
                        <a:rPr lang="en" sz="1200" u="none" cap="none" strike="noStrike">
                          <a:latin typeface="Roboto"/>
                          <a:ea typeface="Roboto"/>
                          <a:cs typeface="Roboto"/>
                          <a:sym typeface="Roboto"/>
                        </a:rPr>
                        <a:t>(helps group members come to a common conclusion).</a:t>
                      </a:r>
                      <a:endParaRPr sz="1200" u="none" cap="none" strike="noStrike">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marR="0" rtl="0" algn="r">
                        <a:lnSpc>
                          <a:spcPct val="100000"/>
                        </a:lnSpc>
                        <a:spcBef>
                          <a:spcPts val="0"/>
                        </a:spcBef>
                        <a:spcAft>
                          <a:spcPts val="0"/>
                        </a:spcAft>
                        <a:buClr>
                          <a:srgbClr val="000000"/>
                        </a:buClr>
                        <a:buSzPts val="1200"/>
                        <a:buFont typeface="Arial"/>
                        <a:buNone/>
                      </a:pPr>
                      <a:r>
                        <a:rPr b="1" lang="en" sz="1200" u="none" cap="none" strike="noStrike">
                          <a:latin typeface="Roboto"/>
                          <a:ea typeface="Roboto"/>
                          <a:cs typeface="Roboto"/>
                          <a:sym typeface="Roboto"/>
                        </a:rPr>
                        <a:t>Moderator</a:t>
                      </a:r>
                      <a:endParaRPr b="1" sz="1200" u="none" cap="none" strike="noStrike">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Monitor the discussion, ask critical questions, and probe others‟ opinion. Promotes participation of all the members of the group and ensures all voices are heard.</a:t>
                      </a:r>
                      <a:endParaRPr sz="1200" u="none" cap="none" strike="noStrike">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marR="0" rtl="0" algn="r">
                        <a:lnSpc>
                          <a:spcPct val="100000"/>
                        </a:lnSpc>
                        <a:spcBef>
                          <a:spcPts val="0"/>
                        </a:spcBef>
                        <a:spcAft>
                          <a:spcPts val="0"/>
                        </a:spcAft>
                        <a:buClr>
                          <a:srgbClr val="000000"/>
                        </a:buClr>
                        <a:buSzPts val="1200"/>
                        <a:buFont typeface="Arial"/>
                        <a:buNone/>
                      </a:pPr>
                      <a:r>
                        <a:rPr b="1" lang="en" sz="1200" u="none" cap="none" strike="noStrike">
                          <a:latin typeface="Roboto"/>
                          <a:ea typeface="Roboto"/>
                          <a:cs typeface="Roboto"/>
                          <a:sym typeface="Roboto"/>
                        </a:rPr>
                        <a:t>Theoretician</a:t>
                      </a:r>
                      <a:endParaRPr b="1" sz="1200" u="none" cap="none" strike="noStrike">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Introduce theoretical information to ensure that all relevant theoretical concepts were used in the activity.</a:t>
                      </a:r>
                      <a:endParaRPr sz="1200" u="none" cap="none" strike="noStrike">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marR="0" rtl="0" algn="r">
                        <a:lnSpc>
                          <a:spcPct val="100000"/>
                        </a:lnSpc>
                        <a:spcBef>
                          <a:spcPts val="0"/>
                        </a:spcBef>
                        <a:spcAft>
                          <a:spcPts val="0"/>
                        </a:spcAft>
                        <a:buClr>
                          <a:srgbClr val="000000"/>
                        </a:buClr>
                        <a:buSzPts val="1200"/>
                        <a:buFont typeface="Arial"/>
                        <a:buNone/>
                      </a:pPr>
                      <a:r>
                        <a:rPr b="1" lang="en" sz="1200" u="none" cap="none" strike="noStrike">
                          <a:latin typeface="Roboto"/>
                          <a:ea typeface="Roboto"/>
                          <a:cs typeface="Roboto"/>
                          <a:sym typeface="Roboto"/>
                        </a:rPr>
                        <a:t>Starter</a:t>
                      </a:r>
                      <a:endParaRPr b="1" sz="1200" u="none" cap="none" strike="noStrike">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Required to start off the discussion, to add new points for other students to build upon, and to give new impulses when discussions slacked off.</a:t>
                      </a:r>
                      <a:endParaRPr sz="1200" u="none" cap="none" strike="noStrike">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395" name="Google Shape;395;p9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Additional Breakout Room Roles</a:t>
            </a:r>
            <a:endParaRPr b="0" i="0" sz="2400" u="none" cap="none" strike="noStrike">
              <a:solidFill>
                <a:srgbClr val="000000"/>
              </a:solidFill>
              <a:latin typeface="Roboto Medium"/>
              <a:ea typeface="Roboto Medium"/>
              <a:cs typeface="Roboto Medium"/>
              <a:sym typeface="Roboto Medium"/>
            </a:endParaRPr>
          </a:p>
        </p:txBody>
      </p:sp>
      <p:sp>
        <p:nvSpPr>
          <p:cNvPr id="396" name="Google Shape;396;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397" name="Shape 397"/>
        <p:cNvGrpSpPr/>
        <p:nvPr/>
      </p:nvGrpSpPr>
      <p:grpSpPr>
        <a:xfrm>
          <a:off x="0" y="0"/>
          <a:ext cx="0" cy="0"/>
          <a:chOff x="0" y="0"/>
          <a:chExt cx="0" cy="0"/>
        </a:xfrm>
      </p:grpSpPr>
      <p:pic>
        <p:nvPicPr>
          <p:cNvPr id="398" name="Google Shape;398;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99" name="Google Shape;399;p10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0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01" name="Google Shape;401;p10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Oswald Light"/>
                <a:ea typeface="Oswald Light"/>
                <a:cs typeface="Oswald Light"/>
                <a:sym typeface="Oswald Light"/>
              </a:rPr>
              <a:t>Suggested Time:</a:t>
            </a:r>
            <a:endParaRPr b="0" i="0" sz="1800" u="none" cap="none" strike="noStrike">
              <a:solidFill>
                <a:srgbClr val="FFFFFF"/>
              </a:solidFill>
              <a:latin typeface="Oswald Light"/>
              <a:ea typeface="Oswald Light"/>
              <a:cs typeface="Oswald Light"/>
              <a:sym typeface="Oswald Light"/>
            </a:endParaRPr>
          </a:p>
        </p:txBody>
      </p:sp>
      <p:cxnSp>
        <p:nvCxnSpPr>
          <p:cNvPr id="402" name="Google Shape;402;p100"/>
          <p:cNvCxnSpPr/>
          <p:nvPr/>
        </p:nvCxnSpPr>
        <p:spPr>
          <a:xfrm>
            <a:off x="491838" y="4333075"/>
            <a:ext cx="8212800" cy="0"/>
          </a:xfrm>
          <a:prstGeom prst="straightConnector1">
            <a:avLst/>
          </a:prstGeom>
          <a:noFill/>
          <a:ln cap="flat" cmpd="sng" w="9525">
            <a:solidFill>
              <a:srgbClr val="FFFFFF"/>
            </a:solidFill>
            <a:prstDash val="solid"/>
            <a:round/>
            <a:headEnd len="sm" w="sm" type="none"/>
            <a:tailEnd len="sm" w="sm" type="none"/>
          </a:ln>
        </p:spPr>
      </p:cxnSp>
      <p:sp>
        <p:nvSpPr>
          <p:cNvPr id="403" name="Google Shape;403;p10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3F3F3"/>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9pPr>
          </a:lstStyle>
          <a:p/>
        </p:txBody>
      </p:sp>
      <p:sp>
        <p:nvSpPr>
          <p:cNvPr id="404" name="Google Shape;404;p10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Oswald"/>
              <a:ea typeface="Oswald"/>
              <a:cs typeface="Oswald"/>
              <a:sym typeface="Oswald"/>
            </a:endParaRPr>
          </a:p>
        </p:txBody>
      </p:sp>
      <p:pic>
        <p:nvPicPr>
          <p:cNvPr id="405" name="Google Shape;405;p10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406" name="Google Shape;406;p10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Oswald Medium"/>
                <a:ea typeface="Oswald Medium"/>
                <a:cs typeface="Oswald Medium"/>
                <a:sym typeface="Oswald Medium"/>
              </a:rPr>
              <a:t>Pair Programming Activity:</a:t>
            </a:r>
            <a:endParaRPr b="0" i="0" sz="2000" u="none" cap="none" strike="noStrike">
              <a:solidFill>
                <a:srgbClr val="000000"/>
              </a:solidFill>
              <a:latin typeface="Oswald Medium"/>
              <a:ea typeface="Oswald Medium"/>
              <a:cs typeface="Oswald Medium"/>
              <a:sym typeface="Oswald Medium"/>
            </a:endParaRPr>
          </a:p>
        </p:txBody>
      </p:sp>
      <p:cxnSp>
        <p:nvCxnSpPr>
          <p:cNvPr id="407" name="Google Shape;407;p100"/>
          <p:cNvCxnSpPr/>
          <p:nvPr/>
        </p:nvCxnSpPr>
        <p:spPr>
          <a:xfrm>
            <a:off x="3062575" y="1110900"/>
            <a:ext cx="5489700" cy="0"/>
          </a:xfrm>
          <a:prstGeom prst="straightConnector1">
            <a:avLst/>
          </a:prstGeom>
          <a:noFill/>
          <a:ln cap="flat" cmpd="sng" w="9525">
            <a:solidFill>
              <a:srgbClr val="000000"/>
            </a:solidFill>
            <a:prstDash val="solid"/>
            <a:round/>
            <a:headEnd len="sm" w="sm" type="none"/>
            <a:tailEnd len="sm" w="sm" type="none"/>
          </a:ln>
        </p:spPr>
      </p:cxnSp>
      <p:sp>
        <p:nvSpPr>
          <p:cNvPr id="408" name="Google Shape;408;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409" name="Shape 409"/>
        <p:cNvGrpSpPr/>
        <p:nvPr/>
      </p:nvGrpSpPr>
      <p:grpSpPr>
        <a:xfrm>
          <a:off x="0" y="0"/>
          <a:ext cx="0" cy="0"/>
          <a:chOff x="0" y="0"/>
          <a:chExt cx="0" cy="0"/>
        </a:xfrm>
      </p:grpSpPr>
      <p:sp>
        <p:nvSpPr>
          <p:cNvPr id="410" name="Google Shape;410;p10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There are 2 main roles in pair programming: </a:t>
            </a:r>
            <a:endParaRPr b="0" i="0" sz="1800" u="none" cap="none" strike="noStrike">
              <a:solidFill>
                <a:srgbClr val="000000"/>
              </a:solidFill>
              <a:latin typeface="Roboto"/>
              <a:ea typeface="Roboto"/>
              <a:cs typeface="Roboto"/>
              <a:sym typeface="Roboto"/>
            </a:endParaRPr>
          </a:p>
        </p:txBody>
      </p:sp>
      <p:cxnSp>
        <p:nvCxnSpPr>
          <p:cNvPr id="411" name="Google Shape;411;p10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12" name="Google Shape;412;p10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413" name="Google Shape;413;p10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14" name="Google Shape;414;p10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Pair Programming</a:t>
            </a:r>
            <a:endParaRPr b="0" i="0" sz="2400" u="none" cap="none" strike="noStrike">
              <a:solidFill>
                <a:srgbClr val="000000"/>
              </a:solidFill>
              <a:latin typeface="Roboto Medium"/>
              <a:ea typeface="Roboto Medium"/>
              <a:cs typeface="Roboto Medium"/>
              <a:sym typeface="Roboto Medium"/>
            </a:endParaRPr>
          </a:p>
        </p:txBody>
      </p:sp>
      <p:pic>
        <p:nvPicPr>
          <p:cNvPr id="415" name="Google Shape;415;p101"/>
          <p:cNvPicPr preferRelativeResize="0"/>
          <p:nvPr/>
        </p:nvPicPr>
        <p:blipFill rotWithShape="1">
          <a:blip r:embed="rId2">
            <a:alphaModFix/>
          </a:blip>
          <a:srcRect b="0" l="0" r="0" t="0"/>
          <a:stretch/>
        </p:blipFill>
        <p:spPr>
          <a:xfrm>
            <a:off x="4305138" y="1183050"/>
            <a:ext cx="827470" cy="3662574"/>
          </a:xfrm>
          <a:prstGeom prst="rect">
            <a:avLst/>
          </a:prstGeom>
          <a:noFill/>
          <a:ln>
            <a:noFill/>
          </a:ln>
        </p:spPr>
      </p:pic>
      <p:sp>
        <p:nvSpPr>
          <p:cNvPr id="416" name="Google Shape;416;p10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a:ea typeface="Roboto"/>
                <a:cs typeface="Roboto"/>
                <a:sym typeface="Roboto"/>
              </a:rPr>
              <a:t> Driver</a:t>
            </a:r>
            <a:endParaRPr b="0" i="0" sz="2100" u="none" cap="none" strike="noStrike">
              <a:solidFill>
                <a:srgbClr val="000000"/>
              </a:solidFill>
              <a:latin typeface="Roboto"/>
              <a:ea typeface="Roboto"/>
              <a:cs typeface="Roboto"/>
              <a:sym typeface="Roboto"/>
            </a:endParaRPr>
          </a:p>
        </p:txBody>
      </p:sp>
      <p:sp>
        <p:nvSpPr>
          <p:cNvPr id="417" name="Google Shape;417;p10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418" name="Google Shape;418;p10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19" name="Google Shape;419;p10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2100" u="none" cap="none" strike="noStrike">
                <a:solidFill>
                  <a:schemeClr val="dk1"/>
                </a:solidFill>
                <a:latin typeface="Roboto"/>
                <a:ea typeface="Roboto"/>
                <a:cs typeface="Roboto"/>
                <a:sym typeface="Roboto"/>
              </a:rPr>
              <a:t> Navigator</a:t>
            </a:r>
            <a:endParaRPr b="0" i="0" sz="2100" u="none" cap="none" strike="noStrike">
              <a:solidFill>
                <a:schemeClr val="dk1"/>
              </a:solidFill>
              <a:latin typeface="Roboto"/>
              <a:ea typeface="Roboto"/>
              <a:cs typeface="Roboto"/>
              <a:sym typeface="Roboto"/>
            </a:endParaRPr>
          </a:p>
        </p:txBody>
      </p:sp>
      <p:sp>
        <p:nvSpPr>
          <p:cNvPr id="420" name="Google Shape;420;p10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421" name="Google Shape;421;p10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0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Roboto"/>
                <a:ea typeface="Roboto"/>
                <a:cs typeface="Roboto"/>
                <a:sym typeface="Roboto"/>
              </a:rPr>
              <a:t>The first is the Driver, whose role is to focus on resolving the current task while talking through their thought process out loud.</a:t>
            </a:r>
            <a:endParaRPr b="0" i="0" sz="1600" u="none" cap="none" strike="noStrike">
              <a:solidFill>
                <a:srgbClr val="000000"/>
              </a:solidFill>
              <a:latin typeface="Roboto"/>
              <a:ea typeface="Roboto"/>
              <a:cs typeface="Roboto"/>
              <a:sym typeface="Roboto"/>
            </a:endParaRPr>
          </a:p>
        </p:txBody>
      </p:sp>
      <p:sp>
        <p:nvSpPr>
          <p:cNvPr id="423" name="Google Shape;423;p10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b="0" i="0" sz="1600" u="none" cap="none" strike="noStrike">
              <a:solidFill>
                <a:srgbClr val="000000"/>
              </a:solidFill>
              <a:latin typeface="Roboto"/>
              <a:ea typeface="Roboto"/>
              <a:cs typeface="Roboto"/>
              <a:sym typeface="Roboto"/>
            </a:endParaRPr>
          </a:p>
        </p:txBody>
      </p:sp>
      <p:pic>
        <p:nvPicPr>
          <p:cNvPr id="424" name="Google Shape;424;p101"/>
          <p:cNvPicPr preferRelativeResize="0"/>
          <p:nvPr/>
        </p:nvPicPr>
        <p:blipFill rotWithShape="1">
          <a:blip r:embed="rId3">
            <a:alphaModFix/>
          </a:blip>
          <a:srcRect b="0" l="0" r="0" t="0"/>
          <a:stretch/>
        </p:blipFill>
        <p:spPr>
          <a:xfrm>
            <a:off x="3275725" y="3175325"/>
            <a:ext cx="943688" cy="1383600"/>
          </a:xfrm>
          <a:prstGeom prst="rect">
            <a:avLst/>
          </a:prstGeom>
          <a:noFill/>
          <a:ln>
            <a:noFill/>
          </a:ln>
        </p:spPr>
      </p:pic>
      <p:pic>
        <p:nvPicPr>
          <p:cNvPr id="425" name="Google Shape;425;p101"/>
          <p:cNvPicPr preferRelativeResize="0"/>
          <p:nvPr/>
        </p:nvPicPr>
        <p:blipFill rotWithShape="1">
          <a:blip r:embed="rId4">
            <a:alphaModFix/>
          </a:blip>
          <a:srcRect b="0" l="0" r="0" t="0"/>
          <a:stretch/>
        </p:blipFill>
        <p:spPr>
          <a:xfrm>
            <a:off x="7470800" y="3735584"/>
            <a:ext cx="1244500" cy="905441"/>
          </a:xfrm>
          <a:prstGeom prst="rect">
            <a:avLst/>
          </a:prstGeom>
          <a:noFill/>
          <a:ln>
            <a:noFill/>
          </a:ln>
        </p:spPr>
      </p:pic>
      <p:sp>
        <p:nvSpPr>
          <p:cNvPr id="426" name="Google Shape;426;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427" name="Shape 427"/>
        <p:cNvGrpSpPr/>
        <p:nvPr/>
      </p:nvGrpSpPr>
      <p:grpSpPr>
        <a:xfrm>
          <a:off x="0" y="0"/>
          <a:ext cx="0" cy="0"/>
          <a:chOff x="0" y="0"/>
          <a:chExt cx="0" cy="0"/>
        </a:xfrm>
      </p:grpSpPr>
      <p:cxnSp>
        <p:nvCxnSpPr>
          <p:cNvPr id="428" name="Google Shape;428;p10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29" name="Google Shape;429;p10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430" name="Google Shape;430;p10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431" name="Google Shape;431;p102"/>
          <p:cNvPicPr preferRelativeResize="0"/>
          <p:nvPr/>
        </p:nvPicPr>
        <p:blipFill rotWithShape="1">
          <a:blip r:embed="rId2">
            <a:alphaModFix/>
          </a:blip>
          <a:srcRect b="0" l="0" r="0" t="0"/>
          <a:stretch/>
        </p:blipFill>
        <p:spPr>
          <a:xfrm>
            <a:off x="4305138" y="1183050"/>
            <a:ext cx="827470" cy="3662574"/>
          </a:xfrm>
          <a:prstGeom prst="rect">
            <a:avLst/>
          </a:prstGeom>
          <a:noFill/>
          <a:ln>
            <a:noFill/>
          </a:ln>
        </p:spPr>
      </p:pic>
      <p:sp>
        <p:nvSpPr>
          <p:cNvPr id="432" name="Google Shape;432;p10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433" name="Google Shape;433;p10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34" name="Google Shape;434;p10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435" name="Google Shape;435;p10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0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437" name="Google Shape;437;p10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0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sp>
        <p:nvSpPr>
          <p:cNvPr id="439" name="Google Shape;439;p10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0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441" name="Google Shape;441;p10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442" name="Google Shape;442;p102"/>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marR="0" rtl="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102"/>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marR="0" rtl="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4" name="Google Shape;444;p102"/>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5" name="Google Shape;445;p102"/>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446" name="Shape 446"/>
        <p:cNvGrpSpPr/>
        <p:nvPr/>
      </p:nvGrpSpPr>
      <p:grpSpPr>
        <a:xfrm>
          <a:off x="0" y="0"/>
          <a:ext cx="0" cy="0"/>
          <a:chOff x="0" y="0"/>
          <a:chExt cx="0" cy="0"/>
        </a:xfrm>
      </p:grpSpPr>
      <p:pic>
        <p:nvPicPr>
          <p:cNvPr id="447" name="Google Shape;447;p10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48" name="Google Shape;448;p10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0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50" name="Google Shape;450;p10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Oswald Light"/>
                <a:ea typeface="Oswald Light"/>
                <a:cs typeface="Oswald Light"/>
                <a:sym typeface="Oswald Light"/>
              </a:rPr>
              <a:t>Suggested Time:</a:t>
            </a:r>
            <a:endParaRPr b="0" i="0" sz="1800" u="none" cap="none" strike="noStrike">
              <a:solidFill>
                <a:srgbClr val="FFFFFF"/>
              </a:solidFill>
              <a:latin typeface="Oswald Light"/>
              <a:ea typeface="Oswald Light"/>
              <a:cs typeface="Oswald Light"/>
              <a:sym typeface="Oswald Light"/>
            </a:endParaRPr>
          </a:p>
        </p:txBody>
      </p:sp>
      <p:cxnSp>
        <p:nvCxnSpPr>
          <p:cNvPr id="451" name="Google Shape;451;p103"/>
          <p:cNvCxnSpPr/>
          <p:nvPr/>
        </p:nvCxnSpPr>
        <p:spPr>
          <a:xfrm>
            <a:off x="491838" y="4333075"/>
            <a:ext cx="8212800" cy="0"/>
          </a:xfrm>
          <a:prstGeom prst="straightConnector1">
            <a:avLst/>
          </a:prstGeom>
          <a:noFill/>
          <a:ln cap="flat" cmpd="sng" w="9525">
            <a:solidFill>
              <a:srgbClr val="FFFFFF"/>
            </a:solidFill>
            <a:prstDash val="solid"/>
            <a:round/>
            <a:headEnd len="sm" w="sm" type="none"/>
            <a:tailEnd len="sm" w="sm" type="none"/>
          </a:ln>
        </p:spPr>
      </p:cxnSp>
      <p:sp>
        <p:nvSpPr>
          <p:cNvPr id="452" name="Google Shape;452;p103"/>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3" name="Google Shape;453;p10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3F3F3"/>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9pPr>
          </a:lstStyle>
          <a:p/>
        </p:txBody>
      </p:sp>
      <p:pic>
        <p:nvPicPr>
          <p:cNvPr id="454" name="Google Shape;454;p103"/>
          <p:cNvPicPr preferRelativeResize="0"/>
          <p:nvPr/>
        </p:nvPicPr>
        <p:blipFill rotWithShape="1">
          <a:blip r:embed="rId3">
            <a:alphaModFix/>
          </a:blip>
          <a:srcRect b="0" l="0" r="0" t="0"/>
          <a:stretch/>
        </p:blipFill>
        <p:spPr>
          <a:xfrm>
            <a:off x="552350" y="548550"/>
            <a:ext cx="1819900" cy="1926400"/>
          </a:xfrm>
          <a:prstGeom prst="rect">
            <a:avLst/>
          </a:prstGeom>
          <a:noFill/>
          <a:ln>
            <a:noFill/>
          </a:ln>
        </p:spPr>
      </p:pic>
      <p:sp>
        <p:nvSpPr>
          <p:cNvPr id="455" name="Google Shape;455;p10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31" name="Shape 31"/>
        <p:cNvGrpSpPr/>
        <p:nvPr/>
      </p:nvGrpSpPr>
      <p:grpSpPr>
        <a:xfrm>
          <a:off x="0" y="0"/>
          <a:ext cx="0" cy="0"/>
          <a:chOff x="0" y="0"/>
          <a:chExt cx="0" cy="0"/>
        </a:xfrm>
      </p:grpSpPr>
      <p:grpSp>
        <p:nvGrpSpPr>
          <p:cNvPr id="32" name="Google Shape;32;p63"/>
          <p:cNvGrpSpPr/>
          <p:nvPr/>
        </p:nvGrpSpPr>
        <p:grpSpPr>
          <a:xfrm>
            <a:off x="453220" y="1424000"/>
            <a:ext cx="743726" cy="530950"/>
            <a:chOff x="453220" y="1424000"/>
            <a:chExt cx="743726" cy="530950"/>
          </a:xfrm>
        </p:grpSpPr>
        <p:sp>
          <p:nvSpPr>
            <p:cNvPr id="33" name="Google Shape;33;p6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34" name="Google Shape;34;p6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35" name="Google Shape;35;p6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36" name="Google Shape;36;p6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37" name="Google Shape;37;p6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 name="Google Shape;39;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0" name="Google Shape;40;p6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1" name="Google Shape;41;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42" name="Google Shape;42;p6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3" name="Google Shape;43;p6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6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6" name="Google Shape;46;p6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7" name="Google Shape;47;p6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 name="Google Shape;48;p6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6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6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456" name="Shape 456"/>
        <p:cNvGrpSpPr/>
        <p:nvPr/>
      </p:nvGrpSpPr>
      <p:grpSpPr>
        <a:xfrm>
          <a:off x="0" y="0"/>
          <a:ext cx="0" cy="0"/>
          <a:chOff x="0" y="0"/>
          <a:chExt cx="0" cy="0"/>
        </a:xfrm>
      </p:grpSpPr>
      <p:pic>
        <p:nvPicPr>
          <p:cNvPr id="457" name="Google Shape;457;p10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58" name="Google Shape;458;p10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59" name="Google Shape;459;p104"/>
          <p:cNvPicPr preferRelativeResize="0"/>
          <p:nvPr/>
        </p:nvPicPr>
        <p:blipFill rotWithShape="1">
          <a:blip r:embed="rId3">
            <a:alphaModFix/>
          </a:blip>
          <a:srcRect b="0" l="0" r="0" t="0"/>
          <a:stretch/>
        </p:blipFill>
        <p:spPr>
          <a:xfrm>
            <a:off x="3477025" y="887175"/>
            <a:ext cx="2189950" cy="2189950"/>
          </a:xfrm>
          <a:prstGeom prst="rect">
            <a:avLst/>
          </a:prstGeom>
          <a:noFill/>
          <a:ln>
            <a:noFill/>
          </a:ln>
        </p:spPr>
      </p:pic>
      <p:sp>
        <p:nvSpPr>
          <p:cNvPr id="460" name="Google Shape;460;p104"/>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500"/>
              <a:buFont typeface="Arial"/>
              <a:buNone/>
            </a:pPr>
            <a:r>
              <a:rPr b="0" i="0" lang="en" sz="5500" u="none" cap="none" strike="noStrike">
                <a:solidFill>
                  <a:srgbClr val="FFFFFF"/>
                </a:solidFill>
                <a:latin typeface="Oswald Light"/>
                <a:ea typeface="Oswald Light"/>
                <a:cs typeface="Oswald Light"/>
                <a:sym typeface="Oswald Light"/>
              </a:rPr>
              <a:t>Time to &lt;code&gt;</a:t>
            </a:r>
            <a:endParaRPr b="0" i="0" sz="5500" u="none" cap="none" strike="noStrike">
              <a:solidFill>
                <a:srgbClr val="FFFFFF"/>
              </a:solidFill>
              <a:latin typeface="Oswald Light"/>
              <a:ea typeface="Oswald Light"/>
              <a:cs typeface="Oswald Light"/>
              <a:sym typeface="Oswald Light"/>
            </a:endParaRPr>
          </a:p>
        </p:txBody>
      </p:sp>
      <p:sp>
        <p:nvSpPr>
          <p:cNvPr id="461" name="Google Shape;461;p10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462" name="Shape 462"/>
        <p:cNvGrpSpPr/>
        <p:nvPr/>
      </p:nvGrpSpPr>
      <p:grpSpPr>
        <a:xfrm>
          <a:off x="0" y="0"/>
          <a:ext cx="0" cy="0"/>
          <a:chOff x="0" y="0"/>
          <a:chExt cx="0" cy="0"/>
        </a:xfrm>
      </p:grpSpPr>
      <p:pic>
        <p:nvPicPr>
          <p:cNvPr id="463" name="Google Shape;463;p10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64" name="Google Shape;464;p105"/>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0" lang="en" sz="4500" u="none" cap="none" strike="noStrike">
                <a:solidFill>
                  <a:srgbClr val="FFFFFF"/>
                </a:solidFill>
                <a:latin typeface="Oswald Light"/>
                <a:ea typeface="Oswald Light"/>
                <a:cs typeface="Oswald Light"/>
                <a:sym typeface="Oswald Light"/>
              </a:rPr>
              <a:t>Time to Code</a:t>
            </a:r>
            <a:endParaRPr b="0" i="0" sz="4500" u="none" cap="none" strike="noStrike">
              <a:solidFill>
                <a:srgbClr val="FFFFFF"/>
              </a:solidFill>
              <a:latin typeface="Oswald Light"/>
              <a:ea typeface="Oswald Light"/>
              <a:cs typeface="Oswald Light"/>
              <a:sym typeface="Oswald Light"/>
            </a:endParaRPr>
          </a:p>
        </p:txBody>
      </p:sp>
      <p:sp>
        <p:nvSpPr>
          <p:cNvPr id="465" name="Google Shape;465;p10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Oswald"/>
                <a:ea typeface="Oswald"/>
                <a:cs typeface="Oswald"/>
                <a:sym typeface="Oswa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6" name="Google Shape;466;p10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Oswald"/>
                <a:ea typeface="Oswald"/>
                <a:cs typeface="Oswald"/>
                <a:sym typeface="Oswald"/>
              </a:rPr>
              <a:t>Suggested Time:</a:t>
            </a:r>
            <a:endParaRPr b="0" i="0" sz="1800" u="none" cap="none" strike="noStrike">
              <a:solidFill>
                <a:srgbClr val="FFFFFF"/>
              </a:solidFill>
              <a:latin typeface="Oswald"/>
              <a:ea typeface="Oswald"/>
              <a:cs typeface="Oswald"/>
              <a:sym typeface="Oswald"/>
            </a:endParaRPr>
          </a:p>
        </p:txBody>
      </p:sp>
      <p:sp>
        <p:nvSpPr>
          <p:cNvPr id="467" name="Google Shape;467;p10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3500"/>
              <a:buFont typeface="Arial"/>
              <a:buNone/>
              <a:defRPr b="0" i="0" sz="3500" u="none" cap="none" strike="noStrike">
                <a:solidFill>
                  <a:srgbClr val="FFFFFF"/>
                </a:solidFill>
                <a:latin typeface="Oswald Light"/>
                <a:ea typeface="Oswald Light"/>
                <a:cs typeface="Oswald Light"/>
                <a:sym typeface="Oswald Light"/>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468" name="Google Shape;468;p105"/>
          <p:cNvPicPr preferRelativeResize="0"/>
          <p:nvPr/>
        </p:nvPicPr>
        <p:blipFill rotWithShape="1">
          <a:blip r:embed="rId3">
            <a:alphaModFix/>
          </a:blip>
          <a:srcRect b="0" l="0" r="0" t="0"/>
          <a:stretch/>
        </p:blipFill>
        <p:spPr>
          <a:xfrm>
            <a:off x="2343450" y="945150"/>
            <a:ext cx="913675" cy="1402950"/>
          </a:xfrm>
          <a:prstGeom prst="rect">
            <a:avLst/>
          </a:prstGeom>
          <a:noFill/>
          <a:ln>
            <a:noFill/>
          </a:ln>
        </p:spPr>
      </p:pic>
      <p:pic>
        <p:nvPicPr>
          <p:cNvPr id="469" name="Google Shape;469;p105"/>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470" name="Google Shape;470;p105"/>
          <p:cNvCxnSpPr/>
          <p:nvPr/>
        </p:nvCxnSpPr>
        <p:spPr>
          <a:xfrm>
            <a:off x="509975" y="4347550"/>
            <a:ext cx="8097900" cy="0"/>
          </a:xfrm>
          <a:prstGeom prst="straightConnector1">
            <a:avLst/>
          </a:prstGeom>
          <a:noFill/>
          <a:ln cap="flat" cmpd="sng" w="9525">
            <a:solidFill>
              <a:srgbClr val="FFFFFF"/>
            </a:solidFill>
            <a:prstDash val="solid"/>
            <a:round/>
            <a:headEnd len="sm" w="sm" type="none"/>
            <a:tailEnd len="sm" w="sm" type="none"/>
          </a:ln>
        </p:spPr>
      </p:cxnSp>
      <p:sp>
        <p:nvSpPr>
          <p:cNvPr id="471" name="Google Shape;471;p10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472" name="Shape 472"/>
        <p:cNvGrpSpPr/>
        <p:nvPr/>
      </p:nvGrpSpPr>
      <p:grpSpPr>
        <a:xfrm>
          <a:off x="0" y="0"/>
          <a:ext cx="0" cy="0"/>
          <a:chOff x="0" y="0"/>
          <a:chExt cx="0" cy="0"/>
        </a:xfrm>
      </p:grpSpPr>
      <p:pic>
        <p:nvPicPr>
          <p:cNvPr id="473" name="Google Shape;473;p10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74" name="Google Shape;474;p10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Roboto"/>
                <a:ea typeface="Roboto"/>
                <a:cs typeface="Roboto"/>
                <a:sym typeface="Roboto"/>
              </a:rPr>
              <a:t>‹#›</a:t>
            </a:fld>
            <a:endParaRPr b="0" i="0" sz="600" u="none" cap="none" strike="noStrike">
              <a:solidFill>
                <a:srgbClr val="000000"/>
              </a:solidFill>
              <a:latin typeface="Roboto"/>
              <a:ea typeface="Roboto"/>
              <a:cs typeface="Roboto"/>
              <a:sym typeface="Roboto"/>
            </a:endParaRPr>
          </a:p>
        </p:txBody>
      </p:sp>
      <p:cxnSp>
        <p:nvCxnSpPr>
          <p:cNvPr id="475" name="Google Shape;475;p106"/>
          <p:cNvCxnSpPr/>
          <p:nvPr/>
        </p:nvCxnSpPr>
        <p:spPr>
          <a:xfrm>
            <a:off x="2298900" y="3234725"/>
            <a:ext cx="4546200" cy="0"/>
          </a:xfrm>
          <a:prstGeom prst="straightConnector1">
            <a:avLst/>
          </a:prstGeom>
          <a:noFill/>
          <a:ln cap="flat" cmpd="sng" w="9525">
            <a:solidFill>
              <a:srgbClr val="FFFFFF"/>
            </a:solidFill>
            <a:prstDash val="solid"/>
            <a:round/>
            <a:headEnd len="sm" w="sm" type="none"/>
            <a:tailEnd len="sm" w="sm" type="none"/>
          </a:ln>
        </p:spPr>
      </p:cxnSp>
      <p:sp>
        <p:nvSpPr>
          <p:cNvPr id="476" name="Google Shape;476;p10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7" name="Google Shape;477;p10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Clr>
                <a:srgbClr val="000000"/>
              </a:buClr>
              <a:buSzPts val="3600"/>
              <a:buFont typeface="Arial"/>
              <a:buNone/>
            </a:pPr>
            <a:r>
              <a:rPr b="0" i="0" lang="en" sz="3600" u="none" cap="none" strike="noStrike">
                <a:solidFill>
                  <a:srgbClr val="00D6CB"/>
                </a:solidFill>
                <a:latin typeface="Oswald"/>
                <a:ea typeface="Oswald"/>
                <a:cs typeface="Oswald"/>
                <a:sym typeface="Oswald"/>
              </a:rPr>
              <a:t>Challenge</a:t>
            </a:r>
            <a:endParaRPr b="0" i="0" sz="3600" u="none" cap="none" strike="noStrike">
              <a:solidFill>
                <a:srgbClr val="00D6CB"/>
              </a:solidFill>
              <a:latin typeface="Oswald"/>
              <a:ea typeface="Oswald"/>
              <a:cs typeface="Oswald"/>
              <a:sym typeface="Oswald"/>
            </a:endParaRPr>
          </a:p>
        </p:txBody>
      </p:sp>
      <p:sp>
        <p:nvSpPr>
          <p:cNvPr id="478" name="Google Shape;478;p10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479" name="Google Shape;479;p106"/>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0" name="Google Shape;480;p106"/>
          <p:cNvPicPr preferRelativeResize="0"/>
          <p:nvPr/>
        </p:nvPicPr>
        <p:blipFill rotWithShape="1">
          <a:blip r:embed="rId3">
            <a:alphaModFix/>
          </a:blip>
          <a:srcRect b="0" l="0" r="0" t="0"/>
          <a:stretch/>
        </p:blipFill>
        <p:spPr>
          <a:xfrm>
            <a:off x="3730752" y="687118"/>
            <a:ext cx="1667514" cy="17445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481" name="Shape 481"/>
        <p:cNvGrpSpPr/>
        <p:nvPr/>
      </p:nvGrpSpPr>
      <p:grpSpPr>
        <a:xfrm>
          <a:off x="0" y="0"/>
          <a:ext cx="0" cy="0"/>
          <a:chOff x="0" y="0"/>
          <a:chExt cx="0" cy="0"/>
        </a:xfrm>
      </p:grpSpPr>
      <p:sp>
        <p:nvSpPr>
          <p:cNvPr id="482" name="Google Shape;482;p10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0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4" name="Google Shape;484;p10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cxnSp>
        <p:nvCxnSpPr>
          <p:cNvPr id="485" name="Google Shape;485;p10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86" name="Google Shape;486;p10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487" name="Google Shape;487;p10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grpSp>
        <p:nvGrpSpPr>
          <p:cNvPr id="488" name="Google Shape;488;p107"/>
          <p:cNvGrpSpPr/>
          <p:nvPr/>
        </p:nvGrpSpPr>
        <p:grpSpPr>
          <a:xfrm>
            <a:off x="457200" y="1378813"/>
            <a:ext cx="776889" cy="621300"/>
            <a:chOff x="457200" y="1378813"/>
            <a:chExt cx="776889" cy="621300"/>
          </a:xfrm>
        </p:grpSpPr>
        <p:sp>
          <p:nvSpPr>
            <p:cNvPr id="489" name="Google Shape;489;p10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490" name="Google Shape;490;p10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491" name="Google Shape;491;p107"/>
          <p:cNvGrpSpPr/>
          <p:nvPr/>
        </p:nvGrpSpPr>
        <p:grpSpPr>
          <a:xfrm>
            <a:off x="457200" y="2228725"/>
            <a:ext cx="776889" cy="621300"/>
            <a:chOff x="457200" y="1378813"/>
            <a:chExt cx="776889" cy="621300"/>
          </a:xfrm>
        </p:grpSpPr>
        <p:sp>
          <p:nvSpPr>
            <p:cNvPr id="492" name="Google Shape;492;p10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493" name="Google Shape;493;p10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494" name="Google Shape;494;p107"/>
          <p:cNvGrpSpPr/>
          <p:nvPr/>
        </p:nvGrpSpPr>
        <p:grpSpPr>
          <a:xfrm>
            <a:off x="457200" y="3073850"/>
            <a:ext cx="776889" cy="621300"/>
            <a:chOff x="457200" y="1378813"/>
            <a:chExt cx="776889" cy="621300"/>
          </a:xfrm>
        </p:grpSpPr>
        <p:sp>
          <p:nvSpPr>
            <p:cNvPr id="495" name="Google Shape;495;p10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496" name="Google Shape;496;p10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497" name="Google Shape;497;p107"/>
          <p:cNvGrpSpPr/>
          <p:nvPr/>
        </p:nvGrpSpPr>
        <p:grpSpPr>
          <a:xfrm>
            <a:off x="457200" y="3923750"/>
            <a:ext cx="776889" cy="621300"/>
            <a:chOff x="457200" y="1378813"/>
            <a:chExt cx="776889" cy="621300"/>
          </a:xfrm>
        </p:grpSpPr>
        <p:sp>
          <p:nvSpPr>
            <p:cNvPr id="498" name="Google Shape;498;p10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499" name="Google Shape;499;p10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500" name="Google Shape;500;p10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501" name="Google Shape;501;p10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0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0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0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505" name="Google Shape;505;p10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506" name="Google Shape;506;p107"/>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507" name="Google Shape;507;p10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
    <p:spTree>
      <p:nvGrpSpPr>
        <p:cNvPr id="508" name="Shape 508"/>
        <p:cNvGrpSpPr/>
        <p:nvPr/>
      </p:nvGrpSpPr>
      <p:grpSpPr>
        <a:xfrm>
          <a:off x="0" y="0"/>
          <a:ext cx="0" cy="0"/>
          <a:chOff x="0" y="0"/>
          <a:chExt cx="0" cy="0"/>
        </a:xfrm>
      </p:grpSpPr>
      <p:sp>
        <p:nvSpPr>
          <p:cNvPr id="509" name="Google Shape;509;p10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0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1" name="Google Shape;511;p10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cxnSp>
        <p:nvCxnSpPr>
          <p:cNvPr id="512" name="Google Shape;512;p10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13" name="Google Shape;513;p10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514" name="Google Shape;514;p10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grpSp>
        <p:nvGrpSpPr>
          <p:cNvPr id="515" name="Google Shape;515;p108"/>
          <p:cNvGrpSpPr/>
          <p:nvPr/>
        </p:nvGrpSpPr>
        <p:grpSpPr>
          <a:xfrm>
            <a:off x="457200" y="1378813"/>
            <a:ext cx="776889" cy="621300"/>
            <a:chOff x="457200" y="1378813"/>
            <a:chExt cx="776889" cy="621300"/>
          </a:xfrm>
        </p:grpSpPr>
        <p:sp>
          <p:nvSpPr>
            <p:cNvPr id="516" name="Google Shape;516;p10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517" name="Google Shape;517;p10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518" name="Google Shape;518;p108"/>
          <p:cNvGrpSpPr/>
          <p:nvPr/>
        </p:nvGrpSpPr>
        <p:grpSpPr>
          <a:xfrm>
            <a:off x="457200" y="2228725"/>
            <a:ext cx="776889" cy="621300"/>
            <a:chOff x="457200" y="1378813"/>
            <a:chExt cx="776889" cy="621300"/>
          </a:xfrm>
        </p:grpSpPr>
        <p:sp>
          <p:nvSpPr>
            <p:cNvPr id="519" name="Google Shape;519;p10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520" name="Google Shape;520;p10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521" name="Google Shape;521;p108"/>
          <p:cNvGrpSpPr/>
          <p:nvPr/>
        </p:nvGrpSpPr>
        <p:grpSpPr>
          <a:xfrm>
            <a:off x="457200" y="3073850"/>
            <a:ext cx="776889" cy="621300"/>
            <a:chOff x="457200" y="1378813"/>
            <a:chExt cx="776889" cy="621300"/>
          </a:xfrm>
        </p:grpSpPr>
        <p:sp>
          <p:nvSpPr>
            <p:cNvPr id="522" name="Google Shape;522;p10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523" name="Google Shape;523;p10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524" name="Google Shape;524;p108"/>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525" name="Google Shape;525;p10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0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08"/>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528" name="Google Shape;528;p108"/>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529" name="Google Shape;529;p10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530" name="Shape 530"/>
        <p:cNvGrpSpPr/>
        <p:nvPr/>
      </p:nvGrpSpPr>
      <p:grpSpPr>
        <a:xfrm>
          <a:off x="0" y="0"/>
          <a:ext cx="0" cy="0"/>
          <a:chOff x="0" y="0"/>
          <a:chExt cx="0" cy="0"/>
        </a:xfrm>
      </p:grpSpPr>
      <p:sp>
        <p:nvSpPr>
          <p:cNvPr id="531" name="Google Shape;531;p10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0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3" name="Google Shape;533;p10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34" name="Google Shape;534;p10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35" name="Google Shape;535;p10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536" name="Google Shape;536;p10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grpSp>
        <p:nvGrpSpPr>
          <p:cNvPr id="537" name="Google Shape;537;p109"/>
          <p:cNvGrpSpPr/>
          <p:nvPr/>
        </p:nvGrpSpPr>
        <p:grpSpPr>
          <a:xfrm>
            <a:off x="457200" y="1300225"/>
            <a:ext cx="776889" cy="621300"/>
            <a:chOff x="457200" y="1378813"/>
            <a:chExt cx="776889" cy="621300"/>
          </a:xfrm>
        </p:grpSpPr>
        <p:sp>
          <p:nvSpPr>
            <p:cNvPr id="538" name="Google Shape;538;p109"/>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539" name="Google Shape;539;p109"/>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0" name="Google Shape;540;p109"/>
          <p:cNvGrpSpPr/>
          <p:nvPr/>
        </p:nvGrpSpPr>
        <p:grpSpPr>
          <a:xfrm>
            <a:off x="457200" y="2000125"/>
            <a:ext cx="776889" cy="621300"/>
            <a:chOff x="457200" y="1378813"/>
            <a:chExt cx="776889" cy="621300"/>
          </a:xfrm>
        </p:grpSpPr>
        <p:sp>
          <p:nvSpPr>
            <p:cNvPr id="541" name="Google Shape;541;p109"/>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542" name="Google Shape;542;p109"/>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3" name="Google Shape;543;p109"/>
          <p:cNvGrpSpPr/>
          <p:nvPr/>
        </p:nvGrpSpPr>
        <p:grpSpPr>
          <a:xfrm>
            <a:off x="457200" y="2692850"/>
            <a:ext cx="776889" cy="621300"/>
            <a:chOff x="457200" y="1378813"/>
            <a:chExt cx="776889" cy="621300"/>
          </a:xfrm>
        </p:grpSpPr>
        <p:sp>
          <p:nvSpPr>
            <p:cNvPr id="544" name="Google Shape;544;p109"/>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03</a:t>
              </a:r>
              <a:endParaRPr b="0" i="0" sz="3000" u="none" cap="none" strike="noStrike">
                <a:solidFill>
                  <a:srgbClr val="000000"/>
                </a:solidFill>
                <a:latin typeface="Roboto Thin"/>
                <a:ea typeface="Roboto Thin"/>
                <a:cs typeface="Roboto Thin"/>
                <a:sym typeface="Roboto Thin"/>
              </a:endParaRPr>
            </a:p>
          </p:txBody>
        </p:sp>
        <p:sp>
          <p:nvSpPr>
            <p:cNvPr id="545" name="Google Shape;545;p109"/>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6" name="Google Shape;546;p109"/>
          <p:cNvGrpSpPr/>
          <p:nvPr/>
        </p:nvGrpSpPr>
        <p:grpSpPr>
          <a:xfrm>
            <a:off x="457200" y="3390350"/>
            <a:ext cx="776889" cy="621300"/>
            <a:chOff x="457200" y="1378813"/>
            <a:chExt cx="776889" cy="621300"/>
          </a:xfrm>
        </p:grpSpPr>
        <p:sp>
          <p:nvSpPr>
            <p:cNvPr id="547" name="Google Shape;547;p109"/>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04</a:t>
              </a:r>
              <a:endParaRPr b="0" i="0" sz="3000" u="none" cap="none" strike="noStrike">
                <a:solidFill>
                  <a:srgbClr val="000000"/>
                </a:solidFill>
                <a:latin typeface="Roboto Thin"/>
                <a:ea typeface="Roboto Thin"/>
                <a:cs typeface="Roboto Thin"/>
                <a:sym typeface="Roboto Thin"/>
              </a:endParaRPr>
            </a:p>
          </p:txBody>
        </p:sp>
        <p:sp>
          <p:nvSpPr>
            <p:cNvPr id="548" name="Google Shape;548;p109"/>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9" name="Google Shape;549;p109"/>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0" name="Google Shape;550;p10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0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0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09"/>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4" name="Google Shape;554;p109"/>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5" name="Google Shape;555;p109"/>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556" name="Google Shape;556;p109"/>
          <p:cNvGrpSpPr/>
          <p:nvPr/>
        </p:nvGrpSpPr>
        <p:grpSpPr>
          <a:xfrm>
            <a:off x="469500" y="4083075"/>
            <a:ext cx="776889" cy="621300"/>
            <a:chOff x="457200" y="1378813"/>
            <a:chExt cx="776889" cy="621300"/>
          </a:xfrm>
        </p:grpSpPr>
        <p:sp>
          <p:nvSpPr>
            <p:cNvPr id="557" name="Google Shape;557;p109"/>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05</a:t>
              </a:r>
              <a:endParaRPr b="0" i="0" sz="3000" u="none" cap="none" strike="noStrike">
                <a:solidFill>
                  <a:srgbClr val="000000"/>
                </a:solidFill>
                <a:latin typeface="Roboto Thin"/>
                <a:ea typeface="Roboto Thin"/>
                <a:cs typeface="Roboto Thin"/>
                <a:sym typeface="Roboto Thin"/>
              </a:endParaRPr>
            </a:p>
          </p:txBody>
        </p:sp>
        <p:sp>
          <p:nvSpPr>
            <p:cNvPr id="558" name="Google Shape;558;p109"/>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9" name="Google Shape;559;p10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09"/>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1" name="Google Shape;561;p109"/>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562" name="Shape 562"/>
        <p:cNvGrpSpPr/>
        <p:nvPr/>
      </p:nvGrpSpPr>
      <p:grpSpPr>
        <a:xfrm>
          <a:off x="0" y="0"/>
          <a:ext cx="0" cy="0"/>
          <a:chOff x="0" y="0"/>
          <a:chExt cx="0" cy="0"/>
        </a:xfrm>
      </p:grpSpPr>
      <p:sp>
        <p:nvSpPr>
          <p:cNvPr id="563" name="Google Shape;563;p11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5" name="Google Shape;565;p1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66" name="Google Shape;566;p11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67" name="Google Shape;567;p11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568" name="Google Shape;568;p11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grpSp>
        <p:nvGrpSpPr>
          <p:cNvPr id="569" name="Google Shape;569;p110"/>
          <p:cNvGrpSpPr/>
          <p:nvPr/>
        </p:nvGrpSpPr>
        <p:grpSpPr>
          <a:xfrm>
            <a:off x="457200" y="1237825"/>
            <a:ext cx="776900" cy="486300"/>
            <a:chOff x="457200" y="1466425"/>
            <a:chExt cx="776900" cy="486300"/>
          </a:xfrm>
        </p:grpSpPr>
        <p:sp>
          <p:nvSpPr>
            <p:cNvPr id="570" name="Google Shape;570;p11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571" name="Google Shape;571;p11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2" name="Google Shape;572;p110"/>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3" name="Google Shape;573;p11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4" name="Google Shape;574;p110"/>
          <p:cNvGrpSpPr/>
          <p:nvPr/>
        </p:nvGrpSpPr>
        <p:grpSpPr>
          <a:xfrm>
            <a:off x="457200" y="1828900"/>
            <a:ext cx="776900" cy="486300"/>
            <a:chOff x="457200" y="1466425"/>
            <a:chExt cx="776900" cy="486300"/>
          </a:xfrm>
        </p:grpSpPr>
        <p:sp>
          <p:nvSpPr>
            <p:cNvPr id="575" name="Google Shape;575;p11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576" name="Google Shape;576;p11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7" name="Google Shape;577;p11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8" name="Google Shape;578;p110"/>
          <p:cNvGrpSpPr/>
          <p:nvPr/>
        </p:nvGrpSpPr>
        <p:grpSpPr>
          <a:xfrm>
            <a:off x="457200" y="2419975"/>
            <a:ext cx="776900" cy="486300"/>
            <a:chOff x="457200" y="1466425"/>
            <a:chExt cx="776900" cy="486300"/>
          </a:xfrm>
        </p:grpSpPr>
        <p:sp>
          <p:nvSpPr>
            <p:cNvPr id="579" name="Google Shape;579;p11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03</a:t>
              </a:r>
              <a:endParaRPr b="0" i="0" sz="3000" u="none" cap="none" strike="noStrike">
                <a:solidFill>
                  <a:srgbClr val="000000"/>
                </a:solidFill>
                <a:latin typeface="Roboto Thin"/>
                <a:ea typeface="Roboto Thin"/>
                <a:cs typeface="Roboto Thin"/>
                <a:sym typeface="Roboto Thin"/>
              </a:endParaRPr>
            </a:p>
          </p:txBody>
        </p:sp>
        <p:sp>
          <p:nvSpPr>
            <p:cNvPr id="580" name="Google Shape;580;p11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1" name="Google Shape;581;p11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2" name="Google Shape;582;p110"/>
          <p:cNvGrpSpPr/>
          <p:nvPr/>
        </p:nvGrpSpPr>
        <p:grpSpPr>
          <a:xfrm>
            <a:off x="457200" y="3011050"/>
            <a:ext cx="776900" cy="486300"/>
            <a:chOff x="457200" y="1466425"/>
            <a:chExt cx="776900" cy="486300"/>
          </a:xfrm>
        </p:grpSpPr>
        <p:sp>
          <p:nvSpPr>
            <p:cNvPr id="583" name="Google Shape;583;p11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04</a:t>
              </a:r>
              <a:endParaRPr b="0" i="0" sz="3000" u="none" cap="none" strike="noStrike">
                <a:solidFill>
                  <a:srgbClr val="000000"/>
                </a:solidFill>
                <a:latin typeface="Roboto Thin"/>
                <a:ea typeface="Roboto Thin"/>
                <a:cs typeface="Roboto Thin"/>
                <a:sym typeface="Roboto Thin"/>
              </a:endParaRPr>
            </a:p>
          </p:txBody>
        </p:sp>
        <p:sp>
          <p:nvSpPr>
            <p:cNvPr id="584" name="Google Shape;584;p11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5" name="Google Shape;585;p11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6" name="Google Shape;586;p110"/>
          <p:cNvGrpSpPr/>
          <p:nvPr/>
        </p:nvGrpSpPr>
        <p:grpSpPr>
          <a:xfrm>
            <a:off x="457200" y="3602137"/>
            <a:ext cx="776900" cy="486300"/>
            <a:chOff x="457200" y="1466425"/>
            <a:chExt cx="776900" cy="486300"/>
          </a:xfrm>
        </p:grpSpPr>
        <p:sp>
          <p:nvSpPr>
            <p:cNvPr id="587" name="Google Shape;587;p11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05</a:t>
              </a:r>
              <a:endParaRPr b="0" i="0" sz="3000" u="none" cap="none" strike="noStrike">
                <a:solidFill>
                  <a:srgbClr val="000000"/>
                </a:solidFill>
                <a:latin typeface="Roboto Thin"/>
                <a:ea typeface="Roboto Thin"/>
                <a:cs typeface="Roboto Thin"/>
                <a:sym typeface="Roboto Thin"/>
              </a:endParaRPr>
            </a:p>
          </p:txBody>
        </p:sp>
        <p:sp>
          <p:nvSpPr>
            <p:cNvPr id="588" name="Google Shape;588;p11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9" name="Google Shape;589;p11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0" name="Google Shape;590;p110"/>
          <p:cNvGrpSpPr/>
          <p:nvPr/>
        </p:nvGrpSpPr>
        <p:grpSpPr>
          <a:xfrm>
            <a:off x="457200" y="4193262"/>
            <a:ext cx="776900" cy="486300"/>
            <a:chOff x="457200" y="1466425"/>
            <a:chExt cx="776900" cy="486300"/>
          </a:xfrm>
        </p:grpSpPr>
        <p:sp>
          <p:nvSpPr>
            <p:cNvPr id="591" name="Google Shape;591;p11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06</a:t>
              </a:r>
              <a:endParaRPr b="0" i="0" sz="3000" u="none" cap="none" strike="noStrike">
                <a:solidFill>
                  <a:srgbClr val="000000"/>
                </a:solidFill>
                <a:latin typeface="Roboto Thin"/>
                <a:ea typeface="Roboto Thin"/>
                <a:cs typeface="Roboto Thin"/>
                <a:sym typeface="Roboto Thin"/>
              </a:endParaRPr>
            </a:p>
          </p:txBody>
        </p:sp>
        <p:sp>
          <p:nvSpPr>
            <p:cNvPr id="592" name="Google Shape;592;p11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3" name="Google Shape;593;p110"/>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4" name="Google Shape;594;p110"/>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5" name="Google Shape;595;p110"/>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6" name="Google Shape;596;p110"/>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7" name="Google Shape;597;p110"/>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8" name="Google Shape;598;p110"/>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599" name="Shape 599"/>
        <p:cNvGrpSpPr/>
        <p:nvPr/>
      </p:nvGrpSpPr>
      <p:grpSpPr>
        <a:xfrm>
          <a:off x="0" y="0"/>
          <a:ext cx="0" cy="0"/>
          <a:chOff x="0" y="0"/>
          <a:chExt cx="0" cy="0"/>
        </a:xfrm>
      </p:grpSpPr>
      <p:sp>
        <p:nvSpPr>
          <p:cNvPr id="600" name="Google Shape;600;p111"/>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1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2" name="Google Shape;602;p11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03" name="Google Shape;603;p11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04" name="Google Shape;604;p11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605" name="Google Shape;605;p11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grpSp>
        <p:nvGrpSpPr>
          <p:cNvPr id="606" name="Google Shape;606;p111"/>
          <p:cNvGrpSpPr/>
          <p:nvPr/>
        </p:nvGrpSpPr>
        <p:grpSpPr>
          <a:xfrm>
            <a:off x="457222" y="1149803"/>
            <a:ext cx="713194" cy="446423"/>
            <a:chOff x="457200" y="1466425"/>
            <a:chExt cx="776900" cy="486300"/>
          </a:xfrm>
        </p:grpSpPr>
        <p:sp>
          <p:nvSpPr>
            <p:cNvPr id="607" name="Google Shape;607;p11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01</a:t>
              </a:r>
              <a:endParaRPr b="0" i="0" sz="2600" u="none" cap="none" strike="noStrike">
                <a:solidFill>
                  <a:srgbClr val="FFFFFF"/>
                </a:solidFill>
                <a:latin typeface="Roboto Light"/>
                <a:ea typeface="Roboto Light"/>
                <a:cs typeface="Roboto Light"/>
                <a:sym typeface="Roboto Light"/>
              </a:endParaRPr>
            </a:p>
          </p:txBody>
        </p:sp>
        <p:sp>
          <p:nvSpPr>
            <p:cNvPr id="608" name="Google Shape;608;p11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9" name="Google Shape;609;p111"/>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0" name="Google Shape;610;p111"/>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1" name="Google Shape;611;p111"/>
          <p:cNvGrpSpPr/>
          <p:nvPr/>
        </p:nvGrpSpPr>
        <p:grpSpPr>
          <a:xfrm>
            <a:off x="457222" y="1672428"/>
            <a:ext cx="713194" cy="446423"/>
            <a:chOff x="457200" y="1466425"/>
            <a:chExt cx="776900" cy="486300"/>
          </a:xfrm>
        </p:grpSpPr>
        <p:sp>
          <p:nvSpPr>
            <p:cNvPr id="612" name="Google Shape;612;p11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02</a:t>
              </a:r>
              <a:endParaRPr b="0" i="0" sz="2600" u="none" cap="none" strike="noStrike">
                <a:solidFill>
                  <a:srgbClr val="FFFFFF"/>
                </a:solidFill>
                <a:latin typeface="Roboto Light"/>
                <a:ea typeface="Roboto Light"/>
                <a:cs typeface="Roboto Light"/>
                <a:sym typeface="Roboto Light"/>
              </a:endParaRPr>
            </a:p>
          </p:txBody>
        </p:sp>
        <p:sp>
          <p:nvSpPr>
            <p:cNvPr id="613" name="Google Shape;613;p11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4" name="Google Shape;614;p111"/>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5" name="Google Shape;615;p111"/>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6" name="Google Shape;616;p111"/>
          <p:cNvGrpSpPr/>
          <p:nvPr/>
        </p:nvGrpSpPr>
        <p:grpSpPr>
          <a:xfrm>
            <a:off x="457197" y="2195578"/>
            <a:ext cx="713194" cy="446423"/>
            <a:chOff x="457200" y="1466425"/>
            <a:chExt cx="776900" cy="486300"/>
          </a:xfrm>
        </p:grpSpPr>
        <p:sp>
          <p:nvSpPr>
            <p:cNvPr id="617" name="Google Shape;617;p11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03</a:t>
              </a:r>
              <a:endParaRPr b="0" i="0" sz="2600" u="none" cap="none" strike="noStrike">
                <a:solidFill>
                  <a:srgbClr val="FFFFFF"/>
                </a:solidFill>
                <a:latin typeface="Roboto Light"/>
                <a:ea typeface="Roboto Light"/>
                <a:cs typeface="Roboto Light"/>
                <a:sym typeface="Roboto Light"/>
              </a:endParaRPr>
            </a:p>
          </p:txBody>
        </p:sp>
        <p:sp>
          <p:nvSpPr>
            <p:cNvPr id="618" name="Google Shape;618;p11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9" name="Google Shape;619;p111"/>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0" name="Google Shape;620;p111"/>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1" name="Google Shape;621;p111"/>
          <p:cNvGrpSpPr/>
          <p:nvPr/>
        </p:nvGrpSpPr>
        <p:grpSpPr>
          <a:xfrm>
            <a:off x="457197" y="2718203"/>
            <a:ext cx="713194" cy="446423"/>
            <a:chOff x="457200" y="1466425"/>
            <a:chExt cx="776900" cy="486300"/>
          </a:xfrm>
        </p:grpSpPr>
        <p:sp>
          <p:nvSpPr>
            <p:cNvPr id="622" name="Google Shape;622;p11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04</a:t>
              </a:r>
              <a:endParaRPr b="0" i="0" sz="2600" u="none" cap="none" strike="noStrike">
                <a:solidFill>
                  <a:srgbClr val="FFFFFF"/>
                </a:solidFill>
                <a:latin typeface="Roboto Light"/>
                <a:ea typeface="Roboto Light"/>
                <a:cs typeface="Roboto Light"/>
                <a:sym typeface="Roboto Light"/>
              </a:endParaRPr>
            </a:p>
          </p:txBody>
        </p:sp>
        <p:sp>
          <p:nvSpPr>
            <p:cNvPr id="623" name="Google Shape;623;p11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4" name="Google Shape;624;p111"/>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5" name="Google Shape;625;p111"/>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6" name="Google Shape;626;p111"/>
          <p:cNvGrpSpPr/>
          <p:nvPr/>
        </p:nvGrpSpPr>
        <p:grpSpPr>
          <a:xfrm>
            <a:off x="457222" y="3240828"/>
            <a:ext cx="713194" cy="446423"/>
            <a:chOff x="457200" y="1466425"/>
            <a:chExt cx="776900" cy="486300"/>
          </a:xfrm>
        </p:grpSpPr>
        <p:sp>
          <p:nvSpPr>
            <p:cNvPr id="627" name="Google Shape;627;p11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05</a:t>
              </a:r>
              <a:endParaRPr b="0" i="0" sz="2600" u="none" cap="none" strike="noStrike">
                <a:solidFill>
                  <a:srgbClr val="FFFFFF"/>
                </a:solidFill>
                <a:latin typeface="Roboto Light"/>
                <a:ea typeface="Roboto Light"/>
                <a:cs typeface="Roboto Light"/>
                <a:sym typeface="Roboto Light"/>
              </a:endParaRPr>
            </a:p>
          </p:txBody>
        </p:sp>
        <p:sp>
          <p:nvSpPr>
            <p:cNvPr id="628" name="Google Shape;628;p11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9" name="Google Shape;629;p111"/>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111"/>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1" name="Google Shape;631;p111"/>
          <p:cNvGrpSpPr/>
          <p:nvPr/>
        </p:nvGrpSpPr>
        <p:grpSpPr>
          <a:xfrm>
            <a:off x="457222" y="3763453"/>
            <a:ext cx="713194" cy="446423"/>
            <a:chOff x="457200" y="1466425"/>
            <a:chExt cx="776900" cy="486300"/>
          </a:xfrm>
        </p:grpSpPr>
        <p:sp>
          <p:nvSpPr>
            <p:cNvPr id="632" name="Google Shape;632;p11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06</a:t>
              </a:r>
              <a:endParaRPr b="0" i="0" sz="2600" u="none" cap="none" strike="noStrike">
                <a:solidFill>
                  <a:srgbClr val="FFFFFF"/>
                </a:solidFill>
                <a:latin typeface="Roboto Light"/>
                <a:ea typeface="Roboto Light"/>
                <a:cs typeface="Roboto Light"/>
                <a:sym typeface="Roboto Light"/>
              </a:endParaRPr>
            </a:p>
          </p:txBody>
        </p:sp>
        <p:sp>
          <p:nvSpPr>
            <p:cNvPr id="633" name="Google Shape;633;p11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4" name="Google Shape;634;p111"/>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5" name="Google Shape;635;p111"/>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6" name="Google Shape;636;p111"/>
          <p:cNvGrpSpPr/>
          <p:nvPr/>
        </p:nvGrpSpPr>
        <p:grpSpPr>
          <a:xfrm>
            <a:off x="457222" y="4311603"/>
            <a:ext cx="713194" cy="446423"/>
            <a:chOff x="457200" y="1466425"/>
            <a:chExt cx="776900" cy="486300"/>
          </a:xfrm>
        </p:grpSpPr>
        <p:sp>
          <p:nvSpPr>
            <p:cNvPr id="637" name="Google Shape;637;p11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07</a:t>
              </a:r>
              <a:endParaRPr b="0" i="0" sz="2600" u="none" cap="none" strike="noStrike">
                <a:solidFill>
                  <a:srgbClr val="FFFFFF"/>
                </a:solidFill>
                <a:latin typeface="Roboto Light"/>
                <a:ea typeface="Roboto Light"/>
                <a:cs typeface="Roboto Light"/>
                <a:sym typeface="Roboto Light"/>
              </a:endParaRPr>
            </a:p>
          </p:txBody>
        </p:sp>
        <p:sp>
          <p:nvSpPr>
            <p:cNvPr id="638" name="Google Shape;638;p11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9" name="Google Shape;639;p111"/>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111"/>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641" name="Shape 641"/>
        <p:cNvGrpSpPr/>
        <p:nvPr/>
      </p:nvGrpSpPr>
      <p:grpSpPr>
        <a:xfrm>
          <a:off x="0" y="0"/>
          <a:ext cx="0" cy="0"/>
          <a:chOff x="0" y="0"/>
          <a:chExt cx="0" cy="0"/>
        </a:xfrm>
      </p:grpSpPr>
      <p:sp>
        <p:nvSpPr>
          <p:cNvPr id="642" name="Google Shape;642;p11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3" name="Google Shape;643;p11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44" name="Google Shape;644;p11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45" name="Google Shape;645;p11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646" name="Google Shape;646;p11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47" name="Google Shape;647;p112"/>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12"/>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grpSp>
        <p:nvGrpSpPr>
          <p:cNvPr id="649" name="Google Shape;649;p112"/>
          <p:cNvGrpSpPr/>
          <p:nvPr/>
        </p:nvGrpSpPr>
        <p:grpSpPr>
          <a:xfrm>
            <a:off x="457181" y="1345103"/>
            <a:ext cx="533372" cy="533480"/>
            <a:chOff x="457200" y="1378813"/>
            <a:chExt cx="695400" cy="695450"/>
          </a:xfrm>
        </p:grpSpPr>
        <p:sp>
          <p:nvSpPr>
            <p:cNvPr id="650" name="Google Shape;650;p112"/>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01</a:t>
              </a:r>
              <a:endParaRPr b="0" i="0" sz="2100" u="none" cap="none" strike="noStrike">
                <a:solidFill>
                  <a:srgbClr val="000000"/>
                </a:solidFill>
                <a:latin typeface="Roboto Light"/>
                <a:ea typeface="Roboto Light"/>
                <a:cs typeface="Roboto Light"/>
                <a:sym typeface="Roboto Light"/>
              </a:endParaRPr>
            </a:p>
          </p:txBody>
        </p:sp>
        <p:sp>
          <p:nvSpPr>
            <p:cNvPr id="651" name="Google Shape;651;p112"/>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2" name="Google Shape;652;p112"/>
          <p:cNvGrpSpPr/>
          <p:nvPr/>
        </p:nvGrpSpPr>
        <p:grpSpPr>
          <a:xfrm>
            <a:off x="3228956" y="1345103"/>
            <a:ext cx="533372" cy="533480"/>
            <a:chOff x="457200" y="1378813"/>
            <a:chExt cx="695400" cy="695450"/>
          </a:xfrm>
        </p:grpSpPr>
        <p:sp>
          <p:nvSpPr>
            <p:cNvPr id="653" name="Google Shape;653;p112"/>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654" name="Google Shape;654;p112"/>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655" name="Google Shape;655;p112"/>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12"/>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grpSp>
        <p:nvGrpSpPr>
          <p:cNvPr id="657" name="Google Shape;657;p112"/>
          <p:cNvGrpSpPr/>
          <p:nvPr/>
        </p:nvGrpSpPr>
        <p:grpSpPr>
          <a:xfrm>
            <a:off x="6134081" y="1345853"/>
            <a:ext cx="533372" cy="533480"/>
            <a:chOff x="457200" y="1378813"/>
            <a:chExt cx="695400" cy="695450"/>
          </a:xfrm>
        </p:grpSpPr>
        <p:sp>
          <p:nvSpPr>
            <p:cNvPr id="658" name="Google Shape;658;p112"/>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659" name="Google Shape;659;p11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660" name="Google Shape;660;p112"/>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12"/>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662" name="Google Shape;662;p11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663" name="Shape 663"/>
        <p:cNvGrpSpPr/>
        <p:nvPr/>
      </p:nvGrpSpPr>
      <p:grpSpPr>
        <a:xfrm>
          <a:off x="0" y="0"/>
          <a:ext cx="0" cy="0"/>
          <a:chOff x="0" y="0"/>
          <a:chExt cx="0" cy="0"/>
        </a:xfrm>
      </p:grpSpPr>
      <p:sp>
        <p:nvSpPr>
          <p:cNvPr id="664" name="Google Shape;664;p1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5" name="Google Shape;665;p1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66" name="Google Shape;666;p11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67" name="Google Shape;667;p1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668" name="Google Shape;668;p11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69" name="Google Shape;669;p113"/>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13"/>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671" name="Google Shape;671;p113"/>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Light"/>
              <a:ea typeface="Roboto Light"/>
              <a:cs typeface="Roboto Light"/>
              <a:sym typeface="Roboto Light"/>
            </a:endParaRPr>
          </a:p>
        </p:txBody>
      </p:sp>
      <p:sp>
        <p:nvSpPr>
          <p:cNvPr id="672" name="Google Shape;672;p113"/>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13"/>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13"/>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675" name="Google Shape;675;p113"/>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FFFFFF"/>
              </a:solidFill>
              <a:latin typeface="Roboto Light"/>
              <a:ea typeface="Roboto Light"/>
              <a:cs typeface="Roboto Light"/>
              <a:sym typeface="Roboto Light"/>
            </a:endParaRPr>
          </a:p>
        </p:txBody>
      </p:sp>
      <p:sp>
        <p:nvSpPr>
          <p:cNvPr id="676" name="Google Shape;676;p113"/>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677" name="Google Shape;677;p113"/>
          <p:cNvGrpSpPr/>
          <p:nvPr/>
        </p:nvGrpSpPr>
        <p:grpSpPr>
          <a:xfrm>
            <a:off x="6134054" y="1345850"/>
            <a:ext cx="2298699" cy="533482"/>
            <a:chOff x="457164" y="1378809"/>
            <a:chExt cx="2997000" cy="695454"/>
          </a:xfrm>
        </p:grpSpPr>
        <p:sp>
          <p:nvSpPr>
            <p:cNvPr id="678" name="Google Shape;678;p113"/>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FFFFFF"/>
                </a:solidFill>
                <a:latin typeface="Roboto Light"/>
                <a:ea typeface="Roboto Light"/>
                <a:cs typeface="Roboto Light"/>
                <a:sym typeface="Roboto Light"/>
              </a:endParaRPr>
            </a:p>
          </p:txBody>
        </p:sp>
        <p:sp>
          <p:nvSpPr>
            <p:cNvPr id="679" name="Google Shape;679;p11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680" name="Google Shape;680;p113"/>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13"/>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682" name="Google Shape;682;p11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683" name="Google Shape;683;p113"/>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marR="0" rtl="0" algn="l">
              <a:lnSpc>
                <a:spcPct val="100000"/>
              </a:lnSpc>
              <a:spcBef>
                <a:spcPts val="0"/>
              </a:spcBef>
              <a:spcAft>
                <a:spcPts val="0"/>
              </a:spcAft>
              <a:buClr>
                <a:srgbClr val="000000"/>
              </a:buClr>
              <a:buSzPts val="1400"/>
              <a:buFont typeface="Roboto Medium"/>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Roboto Medium"/>
              <a:buNone/>
              <a:defRPr b="0" i="0" sz="1400" u="none" cap="none" strike="noStrike">
                <a:solidFill>
                  <a:srgbClr val="000000"/>
                </a:solidFill>
                <a:latin typeface="Roboto Medium"/>
                <a:ea typeface="Roboto Medium"/>
                <a:cs typeface="Roboto Medium"/>
                <a:sym typeface="Roboto Medium"/>
              </a:defRPr>
            </a:lvl2pPr>
            <a:lvl3pPr lvl="2" marR="0" rtl="0" algn="l">
              <a:lnSpc>
                <a:spcPct val="100000"/>
              </a:lnSpc>
              <a:spcBef>
                <a:spcPts val="0"/>
              </a:spcBef>
              <a:spcAft>
                <a:spcPts val="0"/>
              </a:spcAft>
              <a:buClr>
                <a:srgbClr val="000000"/>
              </a:buClr>
              <a:buSzPts val="1400"/>
              <a:buFont typeface="Roboto Medium"/>
              <a:buNone/>
              <a:defRPr b="0" i="0" sz="1400" u="none" cap="none" strike="noStrike">
                <a:solidFill>
                  <a:srgbClr val="000000"/>
                </a:solidFill>
                <a:latin typeface="Roboto Medium"/>
                <a:ea typeface="Roboto Medium"/>
                <a:cs typeface="Roboto Medium"/>
                <a:sym typeface="Roboto Medium"/>
              </a:defRPr>
            </a:lvl3pPr>
            <a:lvl4pPr lvl="3" marR="0" rtl="0" algn="l">
              <a:lnSpc>
                <a:spcPct val="100000"/>
              </a:lnSpc>
              <a:spcBef>
                <a:spcPts val="0"/>
              </a:spcBef>
              <a:spcAft>
                <a:spcPts val="0"/>
              </a:spcAft>
              <a:buClr>
                <a:srgbClr val="000000"/>
              </a:buClr>
              <a:buSzPts val="1400"/>
              <a:buFont typeface="Roboto Medium"/>
              <a:buNone/>
              <a:defRPr b="0" i="0" sz="1400" u="none" cap="none" strike="noStrike">
                <a:solidFill>
                  <a:srgbClr val="000000"/>
                </a:solidFill>
                <a:latin typeface="Roboto Medium"/>
                <a:ea typeface="Roboto Medium"/>
                <a:cs typeface="Roboto Medium"/>
                <a:sym typeface="Roboto Medium"/>
              </a:defRPr>
            </a:lvl4pPr>
            <a:lvl5pPr lvl="4" marR="0" rtl="0" algn="l">
              <a:lnSpc>
                <a:spcPct val="100000"/>
              </a:lnSpc>
              <a:spcBef>
                <a:spcPts val="0"/>
              </a:spcBef>
              <a:spcAft>
                <a:spcPts val="0"/>
              </a:spcAft>
              <a:buClr>
                <a:srgbClr val="000000"/>
              </a:buClr>
              <a:buSzPts val="1400"/>
              <a:buFont typeface="Roboto Medium"/>
              <a:buNone/>
              <a:defRPr b="0" i="0" sz="1400" u="none" cap="none" strike="noStrike">
                <a:solidFill>
                  <a:srgbClr val="000000"/>
                </a:solidFill>
                <a:latin typeface="Roboto Medium"/>
                <a:ea typeface="Roboto Medium"/>
                <a:cs typeface="Roboto Medium"/>
                <a:sym typeface="Roboto Medium"/>
              </a:defRPr>
            </a:lvl5pPr>
            <a:lvl6pPr lvl="5" marR="0" rtl="0" algn="l">
              <a:lnSpc>
                <a:spcPct val="100000"/>
              </a:lnSpc>
              <a:spcBef>
                <a:spcPts val="0"/>
              </a:spcBef>
              <a:spcAft>
                <a:spcPts val="0"/>
              </a:spcAft>
              <a:buClr>
                <a:srgbClr val="000000"/>
              </a:buClr>
              <a:buSzPts val="1400"/>
              <a:buFont typeface="Roboto Medium"/>
              <a:buNone/>
              <a:defRPr b="0" i="0" sz="1400" u="none" cap="none" strike="noStrike">
                <a:solidFill>
                  <a:srgbClr val="000000"/>
                </a:solidFill>
                <a:latin typeface="Roboto Medium"/>
                <a:ea typeface="Roboto Medium"/>
                <a:cs typeface="Roboto Medium"/>
                <a:sym typeface="Roboto Medium"/>
              </a:defRPr>
            </a:lvl6pPr>
            <a:lvl7pPr lvl="6" marR="0" rtl="0" algn="l">
              <a:lnSpc>
                <a:spcPct val="100000"/>
              </a:lnSpc>
              <a:spcBef>
                <a:spcPts val="0"/>
              </a:spcBef>
              <a:spcAft>
                <a:spcPts val="0"/>
              </a:spcAft>
              <a:buClr>
                <a:srgbClr val="000000"/>
              </a:buClr>
              <a:buSzPts val="1400"/>
              <a:buFont typeface="Roboto Medium"/>
              <a:buNone/>
              <a:defRPr b="0" i="0" sz="1400" u="none" cap="none" strike="noStrike">
                <a:solidFill>
                  <a:srgbClr val="000000"/>
                </a:solidFill>
                <a:latin typeface="Roboto Medium"/>
                <a:ea typeface="Roboto Medium"/>
                <a:cs typeface="Roboto Medium"/>
                <a:sym typeface="Roboto Medium"/>
              </a:defRPr>
            </a:lvl7pPr>
            <a:lvl8pPr lvl="7" marR="0" rtl="0" algn="l">
              <a:lnSpc>
                <a:spcPct val="100000"/>
              </a:lnSpc>
              <a:spcBef>
                <a:spcPts val="0"/>
              </a:spcBef>
              <a:spcAft>
                <a:spcPts val="0"/>
              </a:spcAft>
              <a:buClr>
                <a:srgbClr val="000000"/>
              </a:buClr>
              <a:buSzPts val="1400"/>
              <a:buFont typeface="Roboto Medium"/>
              <a:buNone/>
              <a:defRPr b="0" i="0" sz="1400" u="none" cap="none" strike="noStrike">
                <a:solidFill>
                  <a:srgbClr val="000000"/>
                </a:solidFill>
                <a:latin typeface="Roboto Medium"/>
                <a:ea typeface="Roboto Medium"/>
                <a:cs typeface="Roboto Medium"/>
                <a:sym typeface="Roboto Medium"/>
              </a:defRPr>
            </a:lvl8pPr>
            <a:lvl9pPr lvl="8" marR="0" rtl="0" algn="l">
              <a:lnSpc>
                <a:spcPct val="100000"/>
              </a:lnSpc>
              <a:spcBef>
                <a:spcPts val="0"/>
              </a:spcBef>
              <a:spcAft>
                <a:spcPts val="0"/>
              </a:spcAft>
              <a:buClr>
                <a:srgbClr val="000000"/>
              </a:buClr>
              <a:buSzPts val="1400"/>
              <a:buFont typeface="Roboto Medium"/>
              <a:buNone/>
              <a:defRPr b="0" i="0" sz="1400" u="none" cap="none" strike="noStrike">
                <a:solidFill>
                  <a:srgbClr val="000000"/>
                </a:solidFill>
                <a:latin typeface="Roboto Medium"/>
                <a:ea typeface="Roboto Medium"/>
                <a:cs typeface="Roboto Medium"/>
                <a:sym typeface="Roboto Medium"/>
              </a:defRPr>
            </a:lvl9pPr>
          </a:lstStyle>
          <a:p/>
        </p:txBody>
      </p:sp>
      <p:sp>
        <p:nvSpPr>
          <p:cNvPr id="684" name="Google Shape;684;p113"/>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marR="0" rtl="0" algn="l">
              <a:lnSpc>
                <a:spcPct val="100000"/>
              </a:lnSpc>
              <a:spcBef>
                <a:spcPts val="0"/>
              </a:spcBef>
              <a:spcAft>
                <a:spcPts val="0"/>
              </a:spcAft>
              <a:buClr>
                <a:schemeClr val="lt1"/>
              </a:buClr>
              <a:buSzPts val="1400"/>
              <a:buFont typeface="Roboto Medium"/>
              <a:buNone/>
              <a:defRPr b="0" i="0" sz="1400" u="none" cap="none" strike="noStrike">
                <a:solidFill>
                  <a:schemeClr val="lt1"/>
                </a:solidFill>
                <a:latin typeface="Roboto Medium"/>
                <a:ea typeface="Roboto Medium"/>
                <a:cs typeface="Roboto Medium"/>
                <a:sym typeface="Roboto Medium"/>
              </a:defRPr>
            </a:lvl1pPr>
            <a:lvl2pPr lvl="1" marR="0" rtl="0" algn="l">
              <a:lnSpc>
                <a:spcPct val="100000"/>
              </a:lnSpc>
              <a:spcBef>
                <a:spcPts val="0"/>
              </a:spcBef>
              <a:spcAft>
                <a:spcPts val="0"/>
              </a:spcAft>
              <a:buClr>
                <a:schemeClr val="lt1"/>
              </a:buClr>
              <a:buSzPts val="1400"/>
              <a:buFont typeface="Roboto Medium"/>
              <a:buNone/>
              <a:defRPr b="0" i="0" sz="1400" u="none" cap="none" strike="noStrike">
                <a:solidFill>
                  <a:schemeClr val="lt1"/>
                </a:solidFill>
                <a:latin typeface="Roboto Medium"/>
                <a:ea typeface="Roboto Medium"/>
                <a:cs typeface="Roboto Medium"/>
                <a:sym typeface="Roboto Medium"/>
              </a:defRPr>
            </a:lvl2pPr>
            <a:lvl3pPr lvl="2" marR="0" rtl="0" algn="l">
              <a:lnSpc>
                <a:spcPct val="100000"/>
              </a:lnSpc>
              <a:spcBef>
                <a:spcPts val="0"/>
              </a:spcBef>
              <a:spcAft>
                <a:spcPts val="0"/>
              </a:spcAft>
              <a:buClr>
                <a:schemeClr val="lt1"/>
              </a:buClr>
              <a:buSzPts val="1400"/>
              <a:buFont typeface="Roboto Medium"/>
              <a:buNone/>
              <a:defRPr b="0" i="0" sz="1400" u="none" cap="none" strike="noStrike">
                <a:solidFill>
                  <a:schemeClr val="lt1"/>
                </a:solidFill>
                <a:latin typeface="Roboto Medium"/>
                <a:ea typeface="Roboto Medium"/>
                <a:cs typeface="Roboto Medium"/>
                <a:sym typeface="Roboto Medium"/>
              </a:defRPr>
            </a:lvl3pPr>
            <a:lvl4pPr lvl="3" marR="0" rtl="0" algn="l">
              <a:lnSpc>
                <a:spcPct val="100000"/>
              </a:lnSpc>
              <a:spcBef>
                <a:spcPts val="0"/>
              </a:spcBef>
              <a:spcAft>
                <a:spcPts val="0"/>
              </a:spcAft>
              <a:buClr>
                <a:schemeClr val="lt1"/>
              </a:buClr>
              <a:buSzPts val="1400"/>
              <a:buFont typeface="Roboto Medium"/>
              <a:buNone/>
              <a:defRPr b="0" i="0" sz="1400" u="none" cap="none" strike="noStrike">
                <a:solidFill>
                  <a:schemeClr val="lt1"/>
                </a:solidFill>
                <a:latin typeface="Roboto Medium"/>
                <a:ea typeface="Roboto Medium"/>
                <a:cs typeface="Roboto Medium"/>
                <a:sym typeface="Roboto Medium"/>
              </a:defRPr>
            </a:lvl4pPr>
            <a:lvl5pPr lvl="4" marR="0" rtl="0" algn="l">
              <a:lnSpc>
                <a:spcPct val="100000"/>
              </a:lnSpc>
              <a:spcBef>
                <a:spcPts val="0"/>
              </a:spcBef>
              <a:spcAft>
                <a:spcPts val="0"/>
              </a:spcAft>
              <a:buClr>
                <a:schemeClr val="lt1"/>
              </a:buClr>
              <a:buSzPts val="1400"/>
              <a:buFont typeface="Roboto Medium"/>
              <a:buNone/>
              <a:defRPr b="0" i="0" sz="1400" u="none" cap="none" strike="noStrike">
                <a:solidFill>
                  <a:schemeClr val="lt1"/>
                </a:solidFill>
                <a:latin typeface="Roboto Medium"/>
                <a:ea typeface="Roboto Medium"/>
                <a:cs typeface="Roboto Medium"/>
                <a:sym typeface="Roboto Medium"/>
              </a:defRPr>
            </a:lvl5pPr>
            <a:lvl6pPr lvl="5" marR="0" rtl="0" algn="l">
              <a:lnSpc>
                <a:spcPct val="100000"/>
              </a:lnSpc>
              <a:spcBef>
                <a:spcPts val="0"/>
              </a:spcBef>
              <a:spcAft>
                <a:spcPts val="0"/>
              </a:spcAft>
              <a:buClr>
                <a:schemeClr val="lt1"/>
              </a:buClr>
              <a:buSzPts val="1400"/>
              <a:buFont typeface="Roboto Medium"/>
              <a:buNone/>
              <a:defRPr b="0" i="0" sz="1400" u="none" cap="none" strike="noStrike">
                <a:solidFill>
                  <a:schemeClr val="lt1"/>
                </a:solidFill>
                <a:latin typeface="Roboto Medium"/>
                <a:ea typeface="Roboto Medium"/>
                <a:cs typeface="Roboto Medium"/>
                <a:sym typeface="Roboto Medium"/>
              </a:defRPr>
            </a:lvl6pPr>
            <a:lvl7pPr lvl="6" marR="0" rtl="0" algn="l">
              <a:lnSpc>
                <a:spcPct val="100000"/>
              </a:lnSpc>
              <a:spcBef>
                <a:spcPts val="0"/>
              </a:spcBef>
              <a:spcAft>
                <a:spcPts val="0"/>
              </a:spcAft>
              <a:buClr>
                <a:schemeClr val="lt1"/>
              </a:buClr>
              <a:buSzPts val="1400"/>
              <a:buFont typeface="Roboto Medium"/>
              <a:buNone/>
              <a:defRPr b="0" i="0" sz="1400" u="none" cap="none" strike="noStrike">
                <a:solidFill>
                  <a:schemeClr val="lt1"/>
                </a:solidFill>
                <a:latin typeface="Roboto Medium"/>
                <a:ea typeface="Roboto Medium"/>
                <a:cs typeface="Roboto Medium"/>
                <a:sym typeface="Roboto Medium"/>
              </a:defRPr>
            </a:lvl7pPr>
            <a:lvl8pPr lvl="7" marR="0" rtl="0" algn="l">
              <a:lnSpc>
                <a:spcPct val="100000"/>
              </a:lnSpc>
              <a:spcBef>
                <a:spcPts val="0"/>
              </a:spcBef>
              <a:spcAft>
                <a:spcPts val="0"/>
              </a:spcAft>
              <a:buClr>
                <a:schemeClr val="lt1"/>
              </a:buClr>
              <a:buSzPts val="1400"/>
              <a:buFont typeface="Roboto Medium"/>
              <a:buNone/>
              <a:defRPr b="0" i="0" sz="1400" u="none" cap="none" strike="noStrike">
                <a:solidFill>
                  <a:schemeClr val="lt1"/>
                </a:solidFill>
                <a:latin typeface="Roboto Medium"/>
                <a:ea typeface="Roboto Medium"/>
                <a:cs typeface="Roboto Medium"/>
                <a:sym typeface="Roboto Medium"/>
              </a:defRPr>
            </a:lvl8pPr>
            <a:lvl9pPr lvl="8" marR="0" rtl="0" algn="l">
              <a:lnSpc>
                <a:spcPct val="100000"/>
              </a:lnSpc>
              <a:spcBef>
                <a:spcPts val="0"/>
              </a:spcBef>
              <a:spcAft>
                <a:spcPts val="0"/>
              </a:spcAft>
              <a:buClr>
                <a:schemeClr val="lt1"/>
              </a:buClr>
              <a:buSzPts val="1400"/>
              <a:buFont typeface="Roboto Medium"/>
              <a:buNone/>
              <a:defRPr b="0" i="0" sz="1400" u="none" cap="none" strike="noStrike">
                <a:solidFill>
                  <a:schemeClr val="lt1"/>
                </a:solidFill>
                <a:latin typeface="Roboto Medium"/>
                <a:ea typeface="Roboto Medium"/>
                <a:cs typeface="Roboto Medium"/>
                <a:sym typeface="Roboto Medium"/>
              </a:defRPr>
            </a:lvl9pPr>
          </a:lstStyle>
          <a:p/>
        </p:txBody>
      </p:sp>
      <p:sp>
        <p:nvSpPr>
          <p:cNvPr id="685" name="Google Shape;685;p113"/>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marR="0" rtl="0" algn="l">
              <a:lnSpc>
                <a:spcPct val="100000"/>
              </a:lnSpc>
              <a:spcBef>
                <a:spcPts val="0"/>
              </a:spcBef>
              <a:spcAft>
                <a:spcPts val="0"/>
              </a:spcAft>
              <a:buClr>
                <a:schemeClr val="lt1"/>
              </a:buClr>
              <a:buSzPts val="1400"/>
              <a:buFont typeface="Roboto Medium"/>
              <a:buNone/>
              <a:defRPr b="0" i="0" sz="1400" u="none" cap="none" strike="noStrike">
                <a:solidFill>
                  <a:schemeClr val="lt1"/>
                </a:solidFill>
                <a:latin typeface="Roboto Medium"/>
                <a:ea typeface="Roboto Medium"/>
                <a:cs typeface="Roboto Medium"/>
                <a:sym typeface="Roboto Medium"/>
              </a:defRPr>
            </a:lvl1pPr>
            <a:lvl2pPr lvl="1" marR="0" rtl="0" algn="l">
              <a:lnSpc>
                <a:spcPct val="100000"/>
              </a:lnSpc>
              <a:spcBef>
                <a:spcPts val="0"/>
              </a:spcBef>
              <a:spcAft>
                <a:spcPts val="0"/>
              </a:spcAft>
              <a:buClr>
                <a:schemeClr val="lt1"/>
              </a:buClr>
              <a:buSzPts val="1400"/>
              <a:buFont typeface="Roboto Medium"/>
              <a:buNone/>
              <a:defRPr b="0" i="0" sz="1400" u="none" cap="none" strike="noStrike">
                <a:solidFill>
                  <a:schemeClr val="lt1"/>
                </a:solidFill>
                <a:latin typeface="Roboto Medium"/>
                <a:ea typeface="Roboto Medium"/>
                <a:cs typeface="Roboto Medium"/>
                <a:sym typeface="Roboto Medium"/>
              </a:defRPr>
            </a:lvl2pPr>
            <a:lvl3pPr lvl="2" marR="0" rtl="0" algn="l">
              <a:lnSpc>
                <a:spcPct val="100000"/>
              </a:lnSpc>
              <a:spcBef>
                <a:spcPts val="0"/>
              </a:spcBef>
              <a:spcAft>
                <a:spcPts val="0"/>
              </a:spcAft>
              <a:buClr>
                <a:schemeClr val="lt1"/>
              </a:buClr>
              <a:buSzPts val="1400"/>
              <a:buFont typeface="Roboto Medium"/>
              <a:buNone/>
              <a:defRPr b="0" i="0" sz="1400" u="none" cap="none" strike="noStrike">
                <a:solidFill>
                  <a:schemeClr val="lt1"/>
                </a:solidFill>
                <a:latin typeface="Roboto Medium"/>
                <a:ea typeface="Roboto Medium"/>
                <a:cs typeface="Roboto Medium"/>
                <a:sym typeface="Roboto Medium"/>
              </a:defRPr>
            </a:lvl3pPr>
            <a:lvl4pPr lvl="3" marR="0" rtl="0" algn="l">
              <a:lnSpc>
                <a:spcPct val="100000"/>
              </a:lnSpc>
              <a:spcBef>
                <a:spcPts val="0"/>
              </a:spcBef>
              <a:spcAft>
                <a:spcPts val="0"/>
              </a:spcAft>
              <a:buClr>
                <a:schemeClr val="lt1"/>
              </a:buClr>
              <a:buSzPts val="1400"/>
              <a:buFont typeface="Roboto Medium"/>
              <a:buNone/>
              <a:defRPr b="0" i="0" sz="1400" u="none" cap="none" strike="noStrike">
                <a:solidFill>
                  <a:schemeClr val="lt1"/>
                </a:solidFill>
                <a:latin typeface="Roboto Medium"/>
                <a:ea typeface="Roboto Medium"/>
                <a:cs typeface="Roboto Medium"/>
                <a:sym typeface="Roboto Medium"/>
              </a:defRPr>
            </a:lvl4pPr>
            <a:lvl5pPr lvl="4" marR="0" rtl="0" algn="l">
              <a:lnSpc>
                <a:spcPct val="100000"/>
              </a:lnSpc>
              <a:spcBef>
                <a:spcPts val="0"/>
              </a:spcBef>
              <a:spcAft>
                <a:spcPts val="0"/>
              </a:spcAft>
              <a:buClr>
                <a:schemeClr val="lt1"/>
              </a:buClr>
              <a:buSzPts val="1400"/>
              <a:buFont typeface="Roboto Medium"/>
              <a:buNone/>
              <a:defRPr b="0" i="0" sz="1400" u="none" cap="none" strike="noStrike">
                <a:solidFill>
                  <a:schemeClr val="lt1"/>
                </a:solidFill>
                <a:latin typeface="Roboto Medium"/>
                <a:ea typeface="Roboto Medium"/>
                <a:cs typeface="Roboto Medium"/>
                <a:sym typeface="Roboto Medium"/>
              </a:defRPr>
            </a:lvl5pPr>
            <a:lvl6pPr lvl="5" marR="0" rtl="0" algn="l">
              <a:lnSpc>
                <a:spcPct val="100000"/>
              </a:lnSpc>
              <a:spcBef>
                <a:spcPts val="0"/>
              </a:spcBef>
              <a:spcAft>
                <a:spcPts val="0"/>
              </a:spcAft>
              <a:buClr>
                <a:schemeClr val="lt1"/>
              </a:buClr>
              <a:buSzPts val="1400"/>
              <a:buFont typeface="Roboto Medium"/>
              <a:buNone/>
              <a:defRPr b="0" i="0" sz="1400" u="none" cap="none" strike="noStrike">
                <a:solidFill>
                  <a:schemeClr val="lt1"/>
                </a:solidFill>
                <a:latin typeface="Roboto Medium"/>
                <a:ea typeface="Roboto Medium"/>
                <a:cs typeface="Roboto Medium"/>
                <a:sym typeface="Roboto Medium"/>
              </a:defRPr>
            </a:lvl6pPr>
            <a:lvl7pPr lvl="6" marR="0" rtl="0" algn="l">
              <a:lnSpc>
                <a:spcPct val="100000"/>
              </a:lnSpc>
              <a:spcBef>
                <a:spcPts val="0"/>
              </a:spcBef>
              <a:spcAft>
                <a:spcPts val="0"/>
              </a:spcAft>
              <a:buClr>
                <a:schemeClr val="lt1"/>
              </a:buClr>
              <a:buSzPts val="1400"/>
              <a:buFont typeface="Roboto Medium"/>
              <a:buNone/>
              <a:defRPr b="0" i="0" sz="1400" u="none" cap="none" strike="noStrike">
                <a:solidFill>
                  <a:schemeClr val="lt1"/>
                </a:solidFill>
                <a:latin typeface="Roboto Medium"/>
                <a:ea typeface="Roboto Medium"/>
                <a:cs typeface="Roboto Medium"/>
                <a:sym typeface="Roboto Medium"/>
              </a:defRPr>
            </a:lvl7pPr>
            <a:lvl8pPr lvl="7" marR="0" rtl="0" algn="l">
              <a:lnSpc>
                <a:spcPct val="100000"/>
              </a:lnSpc>
              <a:spcBef>
                <a:spcPts val="0"/>
              </a:spcBef>
              <a:spcAft>
                <a:spcPts val="0"/>
              </a:spcAft>
              <a:buClr>
                <a:schemeClr val="lt1"/>
              </a:buClr>
              <a:buSzPts val="1400"/>
              <a:buFont typeface="Roboto Medium"/>
              <a:buNone/>
              <a:defRPr b="0" i="0" sz="1400" u="none" cap="none" strike="noStrike">
                <a:solidFill>
                  <a:schemeClr val="lt1"/>
                </a:solidFill>
                <a:latin typeface="Roboto Medium"/>
                <a:ea typeface="Roboto Medium"/>
                <a:cs typeface="Roboto Medium"/>
                <a:sym typeface="Roboto Medium"/>
              </a:defRPr>
            </a:lvl8pPr>
            <a:lvl9pPr lvl="8" marR="0" rtl="0" algn="l">
              <a:lnSpc>
                <a:spcPct val="100000"/>
              </a:lnSpc>
              <a:spcBef>
                <a:spcPts val="0"/>
              </a:spcBef>
              <a:spcAft>
                <a:spcPts val="0"/>
              </a:spcAft>
              <a:buClr>
                <a:schemeClr val="lt1"/>
              </a:buClr>
              <a:buSzPts val="1400"/>
              <a:buFont typeface="Roboto Medium"/>
              <a:buNone/>
              <a:defRPr b="0" i="0" sz="1400" u="none" cap="none" strike="noStrike">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ubsection Slide">
  <p:cSld name="CUSTOM_17_2_1_1_2_2">
    <p:spTree>
      <p:nvGrpSpPr>
        <p:cNvPr id="51" name="Shape 51"/>
        <p:cNvGrpSpPr/>
        <p:nvPr/>
      </p:nvGrpSpPr>
      <p:grpSpPr>
        <a:xfrm>
          <a:off x="0" y="0"/>
          <a:ext cx="0" cy="0"/>
          <a:chOff x="0" y="0"/>
          <a:chExt cx="0" cy="0"/>
        </a:xfrm>
      </p:grpSpPr>
      <p:pic>
        <p:nvPicPr>
          <p:cNvPr id="52" name="Google Shape;52;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3" name="Google Shape;53;p64"/>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 name="Google Shape;54;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686" name="Shape 686"/>
        <p:cNvGrpSpPr/>
        <p:nvPr/>
      </p:nvGrpSpPr>
      <p:grpSpPr>
        <a:xfrm>
          <a:off x="0" y="0"/>
          <a:ext cx="0" cy="0"/>
          <a:chOff x="0" y="0"/>
          <a:chExt cx="0" cy="0"/>
        </a:xfrm>
      </p:grpSpPr>
      <p:pic>
        <p:nvPicPr>
          <p:cNvPr id="687" name="Google Shape;687;p114"/>
          <p:cNvPicPr preferRelativeResize="0"/>
          <p:nvPr/>
        </p:nvPicPr>
        <p:blipFill rotWithShape="1">
          <a:blip r:embed="rId2">
            <a:alphaModFix/>
          </a:blip>
          <a:srcRect b="0" l="0" r="0" t="0"/>
          <a:stretch/>
        </p:blipFill>
        <p:spPr>
          <a:xfrm>
            <a:off x="4305138" y="1183050"/>
            <a:ext cx="827470" cy="3662574"/>
          </a:xfrm>
          <a:prstGeom prst="rect">
            <a:avLst/>
          </a:prstGeom>
          <a:noFill/>
          <a:ln>
            <a:noFill/>
          </a:ln>
        </p:spPr>
      </p:pic>
      <p:sp>
        <p:nvSpPr>
          <p:cNvPr id="688" name="Google Shape;688;p1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9" name="Google Shape;689;p1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90" name="Google Shape;690;p11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91" name="Google Shape;691;p11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692" name="Google Shape;692;p11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93" name="Google Shape;693;p114"/>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FFFFFF"/>
              </a:solidFill>
              <a:latin typeface="Roboto Light"/>
              <a:ea typeface="Roboto Light"/>
              <a:cs typeface="Roboto Light"/>
              <a:sym typeface="Roboto Light"/>
            </a:endParaRPr>
          </a:p>
        </p:txBody>
      </p:sp>
      <p:sp>
        <p:nvSpPr>
          <p:cNvPr id="694" name="Google Shape;694;p114"/>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95" name="Google Shape;695;p114"/>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6" name="Google Shape;696;p114"/>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7" name="Google Shape;697;p114"/>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698" name="Google Shape;698;p114"/>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Light"/>
              <a:ea typeface="Roboto Light"/>
              <a:cs typeface="Roboto Light"/>
              <a:sym typeface="Roboto Light"/>
            </a:endParaRPr>
          </a:p>
        </p:txBody>
      </p:sp>
      <p:sp>
        <p:nvSpPr>
          <p:cNvPr id="699" name="Google Shape;699;p114"/>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4"/>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701" name="Google Shape;701;p11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702" name="Shape 702"/>
        <p:cNvGrpSpPr/>
        <p:nvPr/>
      </p:nvGrpSpPr>
      <p:grpSpPr>
        <a:xfrm>
          <a:off x="0" y="0"/>
          <a:ext cx="0" cy="0"/>
          <a:chOff x="0" y="0"/>
          <a:chExt cx="0" cy="0"/>
        </a:xfrm>
      </p:grpSpPr>
      <p:sp>
        <p:nvSpPr>
          <p:cNvPr id="703" name="Google Shape;703;p11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04" name="Google Shape;704;p11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705" name="Google Shape;705;p11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06" name="Google Shape;706;p11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707" name="Google Shape;707;p11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9" name="Google Shape;709;p1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10" name="Google Shape;710;p11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11" name="Google Shape;711;p1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712" name="Google Shape;712;p11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13" name="Google Shape;713;p11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17" name="Google Shape;717;p11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718" name="Google Shape;718;p11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19" name="Google Shape;719;p11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720" name="Google Shape;720;p115"/>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1" name="Google Shape;721;p115"/>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2" name="Google Shape;722;p115"/>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3" name="Google Shape;723;p115"/>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4" name="Google Shape;724;p11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725" name="Shape 725"/>
        <p:cNvGrpSpPr/>
        <p:nvPr/>
      </p:nvGrpSpPr>
      <p:grpSpPr>
        <a:xfrm>
          <a:off x="0" y="0"/>
          <a:ext cx="0" cy="0"/>
          <a:chOff x="0" y="0"/>
          <a:chExt cx="0" cy="0"/>
        </a:xfrm>
      </p:grpSpPr>
      <p:sp>
        <p:nvSpPr>
          <p:cNvPr id="726" name="Google Shape;726;p11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27" name="Google Shape;727;p11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728" name="Google Shape;728;p11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29" name="Google Shape;729;p11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730" name="Google Shape;730;p11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1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2" name="Google Shape;732;p1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33" name="Google Shape;733;p11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34" name="Google Shape;734;p1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735" name="Google Shape;735;p11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36" name="Google Shape;736;p11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1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1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39" name="Google Shape;739;p11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740" name="Google Shape;740;p116"/>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1" name="Google Shape;741;p116"/>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2" name="Google Shape;742;p116"/>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3" name="Google Shape;743;p11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744" name="Shape 744"/>
        <p:cNvGrpSpPr/>
        <p:nvPr/>
      </p:nvGrpSpPr>
      <p:grpSpPr>
        <a:xfrm>
          <a:off x="0" y="0"/>
          <a:ext cx="0" cy="0"/>
          <a:chOff x="0" y="0"/>
          <a:chExt cx="0" cy="0"/>
        </a:xfrm>
      </p:grpSpPr>
      <p:sp>
        <p:nvSpPr>
          <p:cNvPr id="745" name="Google Shape;745;p11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9pPr>
          </a:lstStyle>
          <a:p/>
        </p:txBody>
      </p:sp>
      <p:sp>
        <p:nvSpPr>
          <p:cNvPr id="747" name="Google Shape;747;p1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48" name="Google Shape;748;p11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49" name="Google Shape;749;p1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750" name="Google Shape;750;p11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51" name="Google Shape;751;p117"/>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2" name="Google Shape;752;p11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1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17"/>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5" name="Google Shape;755;p117"/>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117"/>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078"/>
            </a:srgbClr>
          </a:solidFill>
          <a:ln>
            <a:noFill/>
          </a:ln>
        </p:spPr>
      </p:sp>
      <p:sp>
        <p:nvSpPr>
          <p:cNvPr id="757" name="Google Shape;757;p117"/>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58" name="Google Shape;758;p117"/>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078"/>
            </a:srgbClr>
          </a:solidFill>
          <a:ln>
            <a:noFill/>
          </a:ln>
        </p:spPr>
      </p:sp>
      <p:sp>
        <p:nvSpPr>
          <p:cNvPr id="759" name="Google Shape;759;p117"/>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0" name="Google Shape;760;p117"/>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078"/>
            </a:srgbClr>
          </a:solidFill>
          <a:ln>
            <a:noFill/>
          </a:ln>
        </p:spPr>
      </p:sp>
      <p:sp>
        <p:nvSpPr>
          <p:cNvPr id="761" name="Google Shape;761;p117"/>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2" name="Google Shape;762;p11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763" name="Shape 763"/>
        <p:cNvGrpSpPr/>
        <p:nvPr/>
      </p:nvGrpSpPr>
      <p:grpSpPr>
        <a:xfrm>
          <a:off x="0" y="0"/>
          <a:ext cx="0" cy="0"/>
          <a:chOff x="0" y="0"/>
          <a:chExt cx="0" cy="0"/>
        </a:xfrm>
      </p:grpSpPr>
      <p:sp>
        <p:nvSpPr>
          <p:cNvPr id="764" name="Google Shape;764;p11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65" name="Google Shape;765;p118"/>
          <p:cNvCxnSpPr/>
          <p:nvPr/>
        </p:nvCxnSpPr>
        <p:spPr>
          <a:xfrm>
            <a:off x="274375" y="640080"/>
            <a:ext cx="8595600" cy="10200"/>
          </a:xfrm>
          <a:prstGeom prst="straightConnector1">
            <a:avLst/>
          </a:prstGeom>
          <a:noFill/>
          <a:ln cap="flat" cmpd="sng" w="9525">
            <a:solidFill>
              <a:srgbClr val="595959"/>
            </a:solidFill>
            <a:prstDash val="solid"/>
            <a:round/>
            <a:headEnd len="sm" w="sm" type="none"/>
            <a:tailEnd len="sm" w="sm" type="none"/>
          </a:ln>
        </p:spPr>
      </p:cxnSp>
      <p:sp>
        <p:nvSpPr>
          <p:cNvPr id="766" name="Google Shape;766;p11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Roboto"/>
                <a:ea typeface="Roboto"/>
                <a:cs typeface="Roboto"/>
                <a:sym typeface="Roboto"/>
              </a:rPr>
              <a:t>‹#›</a:t>
            </a:fld>
            <a:endParaRPr b="0" i="0" sz="600" u="none" cap="none" strike="noStrike">
              <a:solidFill>
                <a:srgbClr val="000000"/>
              </a:solidFill>
              <a:latin typeface="Roboto"/>
              <a:ea typeface="Roboto"/>
              <a:cs typeface="Roboto"/>
              <a:sym typeface="Roboto"/>
            </a:endParaRPr>
          </a:p>
        </p:txBody>
      </p:sp>
      <p:cxnSp>
        <p:nvCxnSpPr>
          <p:cNvPr id="767" name="Google Shape;767;p11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68" name="Google Shape;768;p11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769" name="Google Shape;769;p11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1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1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1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1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9pPr>
          </a:lstStyle>
          <a:p/>
        </p:txBody>
      </p:sp>
      <p:sp>
        <p:nvSpPr>
          <p:cNvPr id="775" name="Google Shape;775;p1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776" name="Google Shape;776;p118"/>
          <p:cNvGrpSpPr/>
          <p:nvPr/>
        </p:nvGrpSpPr>
        <p:grpSpPr>
          <a:xfrm>
            <a:off x="429795" y="1274754"/>
            <a:ext cx="577822" cy="412443"/>
            <a:chOff x="453224" y="1424000"/>
            <a:chExt cx="510985" cy="364800"/>
          </a:xfrm>
        </p:grpSpPr>
        <p:sp>
          <p:nvSpPr>
            <p:cNvPr id="777" name="Google Shape;777;p118"/>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78" name="Google Shape;778;p118"/>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79" name="Google Shape;779;p118"/>
          <p:cNvGrpSpPr/>
          <p:nvPr/>
        </p:nvGrpSpPr>
        <p:grpSpPr>
          <a:xfrm>
            <a:off x="429795" y="1865844"/>
            <a:ext cx="577822" cy="412443"/>
            <a:chOff x="453224" y="1424000"/>
            <a:chExt cx="510985" cy="364800"/>
          </a:xfrm>
        </p:grpSpPr>
        <p:sp>
          <p:nvSpPr>
            <p:cNvPr id="780" name="Google Shape;780;p118"/>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81" name="Google Shape;781;p118"/>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82" name="Google Shape;782;p118"/>
          <p:cNvGrpSpPr/>
          <p:nvPr/>
        </p:nvGrpSpPr>
        <p:grpSpPr>
          <a:xfrm>
            <a:off x="429795" y="2456934"/>
            <a:ext cx="577822" cy="412443"/>
            <a:chOff x="453224" y="1424000"/>
            <a:chExt cx="510985" cy="364800"/>
          </a:xfrm>
        </p:grpSpPr>
        <p:sp>
          <p:nvSpPr>
            <p:cNvPr id="783" name="Google Shape;783;p118"/>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84" name="Google Shape;784;p118"/>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85" name="Google Shape;785;p118"/>
          <p:cNvGrpSpPr/>
          <p:nvPr/>
        </p:nvGrpSpPr>
        <p:grpSpPr>
          <a:xfrm>
            <a:off x="429795" y="3048024"/>
            <a:ext cx="577822" cy="412443"/>
            <a:chOff x="453224" y="1424000"/>
            <a:chExt cx="510985" cy="364800"/>
          </a:xfrm>
        </p:grpSpPr>
        <p:sp>
          <p:nvSpPr>
            <p:cNvPr id="786" name="Google Shape;786;p118"/>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87" name="Google Shape;787;p118"/>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88" name="Google Shape;788;p118"/>
          <p:cNvGrpSpPr/>
          <p:nvPr/>
        </p:nvGrpSpPr>
        <p:grpSpPr>
          <a:xfrm>
            <a:off x="429795" y="3639114"/>
            <a:ext cx="577822" cy="412443"/>
            <a:chOff x="453224" y="1424000"/>
            <a:chExt cx="510985" cy="364800"/>
          </a:xfrm>
        </p:grpSpPr>
        <p:sp>
          <p:nvSpPr>
            <p:cNvPr id="789" name="Google Shape;789;p118"/>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0" name="Google Shape;790;p118"/>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91" name="Google Shape;791;p118"/>
          <p:cNvGrpSpPr/>
          <p:nvPr/>
        </p:nvGrpSpPr>
        <p:grpSpPr>
          <a:xfrm>
            <a:off x="429795" y="4230204"/>
            <a:ext cx="577822" cy="412443"/>
            <a:chOff x="453224" y="1424000"/>
            <a:chExt cx="510985" cy="364800"/>
          </a:xfrm>
        </p:grpSpPr>
        <p:sp>
          <p:nvSpPr>
            <p:cNvPr id="792" name="Google Shape;792;p118"/>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3" name="Google Shape;793;p118"/>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94" name="Google Shape;794;p118"/>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5" name="Google Shape;795;p118"/>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6" name="Google Shape;796;p118"/>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7" name="Google Shape;797;p118"/>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8" name="Google Shape;798;p118"/>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9" name="Google Shape;799;p118"/>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800" name="Shape 800"/>
        <p:cNvGrpSpPr/>
        <p:nvPr/>
      </p:nvGrpSpPr>
      <p:grpSpPr>
        <a:xfrm>
          <a:off x="0" y="0"/>
          <a:ext cx="0" cy="0"/>
          <a:chOff x="0" y="0"/>
          <a:chExt cx="0" cy="0"/>
        </a:xfrm>
      </p:grpSpPr>
      <p:cxnSp>
        <p:nvCxnSpPr>
          <p:cNvPr id="801" name="Google Shape;801;p119"/>
          <p:cNvCxnSpPr/>
          <p:nvPr/>
        </p:nvCxnSpPr>
        <p:spPr>
          <a:xfrm>
            <a:off x="274375" y="640080"/>
            <a:ext cx="8595600" cy="10200"/>
          </a:xfrm>
          <a:prstGeom prst="straightConnector1">
            <a:avLst/>
          </a:prstGeom>
          <a:noFill/>
          <a:ln cap="flat" cmpd="sng" w="9525">
            <a:solidFill>
              <a:srgbClr val="595959"/>
            </a:solidFill>
            <a:prstDash val="solid"/>
            <a:round/>
            <a:headEnd len="sm" w="sm" type="none"/>
            <a:tailEnd len="sm" w="sm" type="none"/>
          </a:ln>
        </p:spPr>
      </p:cxnSp>
      <p:sp>
        <p:nvSpPr>
          <p:cNvPr id="802" name="Google Shape;802;p11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Roboto"/>
                <a:ea typeface="Roboto"/>
                <a:cs typeface="Roboto"/>
                <a:sym typeface="Roboto"/>
              </a:rPr>
              <a:t>‹#›</a:t>
            </a:fld>
            <a:endParaRPr b="0" i="0" sz="600" u="none" cap="none" strike="noStrike">
              <a:solidFill>
                <a:srgbClr val="000000"/>
              </a:solidFill>
              <a:latin typeface="Roboto"/>
              <a:ea typeface="Roboto"/>
              <a:cs typeface="Roboto"/>
              <a:sym typeface="Roboto"/>
            </a:endParaRPr>
          </a:p>
        </p:txBody>
      </p:sp>
      <p:cxnSp>
        <p:nvCxnSpPr>
          <p:cNvPr id="803" name="Google Shape;803;p11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04" name="Google Shape;804;p11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05" name="Google Shape;805;p1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9pPr>
          </a:lstStyle>
          <a:p/>
        </p:txBody>
      </p:sp>
      <p:sp>
        <p:nvSpPr>
          <p:cNvPr id="806" name="Google Shape;806;p1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7" name="Google Shape;807;p119"/>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8" name="Google Shape;808;p119"/>
          <p:cNvGrpSpPr/>
          <p:nvPr/>
        </p:nvGrpSpPr>
        <p:grpSpPr>
          <a:xfrm>
            <a:off x="445468" y="4367943"/>
            <a:ext cx="491946" cy="359019"/>
            <a:chOff x="463425" y="1453125"/>
            <a:chExt cx="735125" cy="513838"/>
          </a:xfrm>
        </p:grpSpPr>
        <p:sp>
          <p:nvSpPr>
            <p:cNvPr id="809" name="Google Shape;809;p11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10" name="Google Shape;810;p11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11" name="Google Shape;811;p119"/>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2" name="Google Shape;812;p119"/>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3" name="Google Shape;813;p119"/>
          <p:cNvGrpSpPr/>
          <p:nvPr/>
        </p:nvGrpSpPr>
        <p:grpSpPr>
          <a:xfrm>
            <a:off x="445468" y="3832229"/>
            <a:ext cx="491946" cy="359019"/>
            <a:chOff x="463425" y="1453125"/>
            <a:chExt cx="735125" cy="513838"/>
          </a:xfrm>
        </p:grpSpPr>
        <p:sp>
          <p:nvSpPr>
            <p:cNvPr id="814" name="Google Shape;814;p11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15" name="Google Shape;815;p11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16" name="Google Shape;816;p119"/>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7" name="Google Shape;817;p119"/>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8" name="Google Shape;818;p119"/>
          <p:cNvGrpSpPr/>
          <p:nvPr/>
        </p:nvGrpSpPr>
        <p:grpSpPr>
          <a:xfrm>
            <a:off x="445468" y="3296514"/>
            <a:ext cx="491946" cy="359019"/>
            <a:chOff x="463425" y="1453125"/>
            <a:chExt cx="735125" cy="513838"/>
          </a:xfrm>
        </p:grpSpPr>
        <p:sp>
          <p:nvSpPr>
            <p:cNvPr id="819" name="Google Shape;819;p11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20" name="Google Shape;820;p11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21" name="Google Shape;821;p119"/>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2" name="Google Shape;822;p119"/>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3" name="Google Shape;823;p119"/>
          <p:cNvGrpSpPr/>
          <p:nvPr/>
        </p:nvGrpSpPr>
        <p:grpSpPr>
          <a:xfrm>
            <a:off x="445468" y="2760799"/>
            <a:ext cx="491946" cy="359019"/>
            <a:chOff x="463425" y="1453125"/>
            <a:chExt cx="735125" cy="513838"/>
          </a:xfrm>
        </p:grpSpPr>
        <p:sp>
          <p:nvSpPr>
            <p:cNvPr id="824" name="Google Shape;824;p11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25" name="Google Shape;825;p11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26" name="Google Shape;826;p119"/>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7" name="Google Shape;827;p119"/>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8" name="Google Shape;828;p119"/>
          <p:cNvGrpSpPr/>
          <p:nvPr/>
        </p:nvGrpSpPr>
        <p:grpSpPr>
          <a:xfrm>
            <a:off x="445468" y="2225085"/>
            <a:ext cx="491946" cy="359019"/>
            <a:chOff x="463425" y="1453125"/>
            <a:chExt cx="735125" cy="513838"/>
          </a:xfrm>
        </p:grpSpPr>
        <p:sp>
          <p:nvSpPr>
            <p:cNvPr id="829" name="Google Shape;829;p11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30" name="Google Shape;830;p11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31" name="Google Shape;831;p119"/>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2" name="Google Shape;832;p119"/>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3" name="Google Shape;833;p119"/>
          <p:cNvGrpSpPr/>
          <p:nvPr/>
        </p:nvGrpSpPr>
        <p:grpSpPr>
          <a:xfrm>
            <a:off x="445468" y="1689370"/>
            <a:ext cx="491946" cy="359019"/>
            <a:chOff x="463425" y="1453125"/>
            <a:chExt cx="735125" cy="513838"/>
          </a:xfrm>
        </p:grpSpPr>
        <p:sp>
          <p:nvSpPr>
            <p:cNvPr id="834" name="Google Shape;834;p11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35" name="Google Shape;835;p11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36" name="Google Shape;836;p119"/>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7" name="Google Shape;837;p119"/>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8" name="Google Shape;838;p119"/>
          <p:cNvGrpSpPr/>
          <p:nvPr/>
        </p:nvGrpSpPr>
        <p:grpSpPr>
          <a:xfrm>
            <a:off x="445468" y="1153656"/>
            <a:ext cx="491946" cy="359019"/>
            <a:chOff x="463425" y="1453125"/>
            <a:chExt cx="735125" cy="513838"/>
          </a:xfrm>
        </p:grpSpPr>
        <p:sp>
          <p:nvSpPr>
            <p:cNvPr id="839" name="Google Shape;839;p11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0" name="Google Shape;840;p11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41" name="Google Shape;841;p119"/>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8 (Blue) ">
  <p:cSld name="CUSTOM_10_1_1">
    <p:spTree>
      <p:nvGrpSpPr>
        <p:cNvPr id="842" name="Shape 842"/>
        <p:cNvGrpSpPr/>
        <p:nvPr/>
      </p:nvGrpSpPr>
      <p:grpSpPr>
        <a:xfrm>
          <a:off x="0" y="0"/>
          <a:ext cx="0" cy="0"/>
          <a:chOff x="0" y="0"/>
          <a:chExt cx="0" cy="0"/>
        </a:xfrm>
      </p:grpSpPr>
      <p:cxnSp>
        <p:nvCxnSpPr>
          <p:cNvPr id="843" name="Google Shape;843;p120"/>
          <p:cNvCxnSpPr/>
          <p:nvPr/>
        </p:nvCxnSpPr>
        <p:spPr>
          <a:xfrm>
            <a:off x="274375" y="640080"/>
            <a:ext cx="8595600" cy="10200"/>
          </a:xfrm>
          <a:prstGeom prst="straightConnector1">
            <a:avLst/>
          </a:prstGeom>
          <a:noFill/>
          <a:ln cap="flat" cmpd="sng" w="9525">
            <a:solidFill>
              <a:srgbClr val="595959"/>
            </a:solidFill>
            <a:prstDash val="solid"/>
            <a:round/>
            <a:headEnd len="sm" w="sm" type="none"/>
            <a:tailEnd len="sm" w="sm" type="none"/>
          </a:ln>
        </p:spPr>
      </p:cxnSp>
      <p:sp>
        <p:nvSpPr>
          <p:cNvPr id="844" name="Google Shape;844;p12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Roboto"/>
                <a:ea typeface="Roboto"/>
                <a:cs typeface="Roboto"/>
                <a:sym typeface="Roboto"/>
              </a:rPr>
              <a:t>‹#›</a:t>
            </a:fld>
            <a:endParaRPr b="0" i="0" sz="600" u="none" cap="none" strike="noStrike">
              <a:solidFill>
                <a:srgbClr val="000000"/>
              </a:solidFill>
              <a:latin typeface="Roboto"/>
              <a:ea typeface="Roboto"/>
              <a:cs typeface="Roboto"/>
              <a:sym typeface="Roboto"/>
            </a:endParaRPr>
          </a:p>
        </p:txBody>
      </p:sp>
      <p:cxnSp>
        <p:nvCxnSpPr>
          <p:cNvPr id="845" name="Google Shape;845;p12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46" name="Google Shape;846;p120"/>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47" name="Google Shape;847;p1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9pPr>
          </a:lstStyle>
          <a:p/>
        </p:txBody>
      </p:sp>
      <p:sp>
        <p:nvSpPr>
          <p:cNvPr id="848" name="Google Shape;848;p1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9" name="Google Shape;849;p120"/>
          <p:cNvSpPr/>
          <p:nvPr/>
        </p:nvSpPr>
        <p:spPr>
          <a:xfrm>
            <a:off x="1044989" y="3937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0" name="Google Shape;850;p120"/>
          <p:cNvGrpSpPr/>
          <p:nvPr/>
        </p:nvGrpSpPr>
        <p:grpSpPr>
          <a:xfrm>
            <a:off x="467219" y="3979913"/>
            <a:ext cx="433430" cy="316319"/>
            <a:chOff x="463425" y="1453125"/>
            <a:chExt cx="735125" cy="513838"/>
          </a:xfrm>
        </p:grpSpPr>
        <p:sp>
          <p:nvSpPr>
            <p:cNvPr id="851" name="Google Shape;851;p12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2" name="Google Shape;852;p12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53" name="Google Shape;853;p120"/>
          <p:cNvSpPr txBox="1"/>
          <p:nvPr>
            <p:ph idx="2" type="subTitle"/>
          </p:nvPr>
        </p:nvSpPr>
        <p:spPr>
          <a:xfrm>
            <a:off x="-12300" y="3937377"/>
            <a:ext cx="9168600" cy="393300"/>
          </a:xfrm>
          <a:prstGeom prst="rect">
            <a:avLst/>
          </a:prstGeom>
          <a:noFill/>
          <a:ln>
            <a:noFill/>
          </a:ln>
        </p:spPr>
        <p:txBody>
          <a:bodyPr anchorCtr="0" anchor="ctr" bIns="0" lIns="12344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4" name="Google Shape;854;p120"/>
          <p:cNvSpPr/>
          <p:nvPr/>
        </p:nvSpPr>
        <p:spPr>
          <a:xfrm>
            <a:off x="1044989" y="3465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5" name="Google Shape;855;p120"/>
          <p:cNvGrpSpPr/>
          <p:nvPr/>
        </p:nvGrpSpPr>
        <p:grpSpPr>
          <a:xfrm>
            <a:off x="467219" y="3507913"/>
            <a:ext cx="433430" cy="316319"/>
            <a:chOff x="463425" y="1453125"/>
            <a:chExt cx="735125" cy="513838"/>
          </a:xfrm>
        </p:grpSpPr>
        <p:sp>
          <p:nvSpPr>
            <p:cNvPr id="856" name="Google Shape;856;p12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7" name="Google Shape;857;p12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58" name="Google Shape;858;p120"/>
          <p:cNvSpPr txBox="1"/>
          <p:nvPr>
            <p:ph idx="3" type="subTitle"/>
          </p:nvPr>
        </p:nvSpPr>
        <p:spPr>
          <a:xfrm>
            <a:off x="-12300" y="3465377"/>
            <a:ext cx="9168600" cy="393300"/>
          </a:xfrm>
          <a:prstGeom prst="rect">
            <a:avLst/>
          </a:prstGeom>
          <a:noFill/>
          <a:ln>
            <a:noFill/>
          </a:ln>
        </p:spPr>
        <p:txBody>
          <a:bodyPr anchorCtr="0" anchor="ctr" bIns="0" lIns="12344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9" name="Google Shape;859;p120"/>
          <p:cNvSpPr/>
          <p:nvPr/>
        </p:nvSpPr>
        <p:spPr>
          <a:xfrm>
            <a:off x="1044989" y="2993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0" name="Google Shape;860;p120"/>
          <p:cNvGrpSpPr/>
          <p:nvPr/>
        </p:nvGrpSpPr>
        <p:grpSpPr>
          <a:xfrm>
            <a:off x="467219" y="3035913"/>
            <a:ext cx="433430" cy="316319"/>
            <a:chOff x="463425" y="1453125"/>
            <a:chExt cx="735125" cy="513838"/>
          </a:xfrm>
        </p:grpSpPr>
        <p:sp>
          <p:nvSpPr>
            <p:cNvPr id="861" name="Google Shape;861;p12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2" name="Google Shape;862;p12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63" name="Google Shape;863;p120"/>
          <p:cNvSpPr txBox="1"/>
          <p:nvPr>
            <p:ph idx="4" type="subTitle"/>
          </p:nvPr>
        </p:nvSpPr>
        <p:spPr>
          <a:xfrm>
            <a:off x="-12300" y="2993377"/>
            <a:ext cx="9168600" cy="393300"/>
          </a:xfrm>
          <a:prstGeom prst="rect">
            <a:avLst/>
          </a:prstGeom>
          <a:noFill/>
          <a:ln>
            <a:noFill/>
          </a:ln>
        </p:spPr>
        <p:txBody>
          <a:bodyPr anchorCtr="0" anchor="ctr" bIns="0" lIns="12344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4" name="Google Shape;864;p120"/>
          <p:cNvSpPr/>
          <p:nvPr/>
        </p:nvSpPr>
        <p:spPr>
          <a:xfrm>
            <a:off x="1044989" y="2521376"/>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5" name="Google Shape;865;p120"/>
          <p:cNvGrpSpPr/>
          <p:nvPr/>
        </p:nvGrpSpPr>
        <p:grpSpPr>
          <a:xfrm>
            <a:off x="467219" y="2563912"/>
            <a:ext cx="433430" cy="316319"/>
            <a:chOff x="463425" y="1453125"/>
            <a:chExt cx="735125" cy="513838"/>
          </a:xfrm>
        </p:grpSpPr>
        <p:sp>
          <p:nvSpPr>
            <p:cNvPr id="866" name="Google Shape;866;p12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7" name="Google Shape;867;p12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68" name="Google Shape;868;p120"/>
          <p:cNvSpPr txBox="1"/>
          <p:nvPr>
            <p:ph idx="5" type="subTitle"/>
          </p:nvPr>
        </p:nvSpPr>
        <p:spPr>
          <a:xfrm>
            <a:off x="-12300" y="2521376"/>
            <a:ext cx="9168600" cy="393300"/>
          </a:xfrm>
          <a:prstGeom prst="rect">
            <a:avLst/>
          </a:prstGeom>
          <a:noFill/>
          <a:ln>
            <a:noFill/>
          </a:ln>
        </p:spPr>
        <p:txBody>
          <a:bodyPr anchorCtr="0" anchor="ctr" bIns="0" lIns="12344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9" name="Google Shape;869;p120"/>
          <p:cNvSpPr/>
          <p:nvPr/>
        </p:nvSpPr>
        <p:spPr>
          <a:xfrm>
            <a:off x="1044989" y="2049376"/>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0" name="Google Shape;870;p120"/>
          <p:cNvGrpSpPr/>
          <p:nvPr/>
        </p:nvGrpSpPr>
        <p:grpSpPr>
          <a:xfrm>
            <a:off x="467219" y="2091912"/>
            <a:ext cx="433430" cy="316319"/>
            <a:chOff x="463425" y="1453125"/>
            <a:chExt cx="735125" cy="513838"/>
          </a:xfrm>
        </p:grpSpPr>
        <p:sp>
          <p:nvSpPr>
            <p:cNvPr id="871" name="Google Shape;871;p12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2" name="Google Shape;872;p12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73" name="Google Shape;873;p120"/>
          <p:cNvSpPr txBox="1"/>
          <p:nvPr>
            <p:ph idx="6" type="subTitle"/>
          </p:nvPr>
        </p:nvSpPr>
        <p:spPr>
          <a:xfrm>
            <a:off x="-12300" y="2049376"/>
            <a:ext cx="9168600" cy="393300"/>
          </a:xfrm>
          <a:prstGeom prst="rect">
            <a:avLst/>
          </a:prstGeom>
          <a:noFill/>
          <a:ln>
            <a:noFill/>
          </a:ln>
        </p:spPr>
        <p:txBody>
          <a:bodyPr anchorCtr="0" anchor="ctr" bIns="0" lIns="12344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4" name="Google Shape;874;p120"/>
          <p:cNvSpPr/>
          <p:nvPr/>
        </p:nvSpPr>
        <p:spPr>
          <a:xfrm>
            <a:off x="1044989" y="15773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5" name="Google Shape;875;p120"/>
          <p:cNvGrpSpPr/>
          <p:nvPr/>
        </p:nvGrpSpPr>
        <p:grpSpPr>
          <a:xfrm>
            <a:off x="467219" y="1619912"/>
            <a:ext cx="433430" cy="316319"/>
            <a:chOff x="463425" y="1453125"/>
            <a:chExt cx="735125" cy="513838"/>
          </a:xfrm>
        </p:grpSpPr>
        <p:sp>
          <p:nvSpPr>
            <p:cNvPr id="876" name="Google Shape;876;p12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7" name="Google Shape;877;p12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78" name="Google Shape;878;p120"/>
          <p:cNvSpPr txBox="1"/>
          <p:nvPr>
            <p:ph idx="7" type="subTitle"/>
          </p:nvPr>
        </p:nvSpPr>
        <p:spPr>
          <a:xfrm>
            <a:off x="-12300" y="1577375"/>
            <a:ext cx="9168600" cy="393300"/>
          </a:xfrm>
          <a:prstGeom prst="rect">
            <a:avLst/>
          </a:prstGeom>
          <a:noFill/>
          <a:ln>
            <a:noFill/>
          </a:ln>
        </p:spPr>
        <p:txBody>
          <a:bodyPr anchorCtr="0" anchor="ctr" bIns="0" lIns="12344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9" name="Google Shape;879;p120"/>
          <p:cNvSpPr/>
          <p:nvPr/>
        </p:nvSpPr>
        <p:spPr>
          <a:xfrm>
            <a:off x="1044989" y="11053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0" name="Google Shape;880;p120"/>
          <p:cNvGrpSpPr/>
          <p:nvPr/>
        </p:nvGrpSpPr>
        <p:grpSpPr>
          <a:xfrm>
            <a:off x="467219" y="1147912"/>
            <a:ext cx="433430" cy="316319"/>
            <a:chOff x="463425" y="1453125"/>
            <a:chExt cx="735125" cy="513838"/>
          </a:xfrm>
        </p:grpSpPr>
        <p:sp>
          <p:nvSpPr>
            <p:cNvPr id="881" name="Google Shape;881;p12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2" name="Google Shape;882;p12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83" name="Google Shape;883;p120"/>
          <p:cNvSpPr txBox="1"/>
          <p:nvPr>
            <p:ph idx="8" type="subTitle"/>
          </p:nvPr>
        </p:nvSpPr>
        <p:spPr>
          <a:xfrm>
            <a:off x="-12300" y="1105375"/>
            <a:ext cx="9168600" cy="393300"/>
          </a:xfrm>
          <a:prstGeom prst="rect">
            <a:avLst/>
          </a:prstGeom>
          <a:noFill/>
          <a:ln>
            <a:noFill/>
          </a:ln>
        </p:spPr>
        <p:txBody>
          <a:bodyPr anchorCtr="0" anchor="ctr" bIns="0" lIns="12344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4" name="Google Shape;884;p120"/>
          <p:cNvSpPr/>
          <p:nvPr/>
        </p:nvSpPr>
        <p:spPr>
          <a:xfrm>
            <a:off x="1044989" y="44172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5" name="Google Shape;885;p120"/>
          <p:cNvGrpSpPr/>
          <p:nvPr/>
        </p:nvGrpSpPr>
        <p:grpSpPr>
          <a:xfrm>
            <a:off x="467219" y="4459810"/>
            <a:ext cx="433430" cy="316319"/>
            <a:chOff x="463425" y="1453125"/>
            <a:chExt cx="735125" cy="513838"/>
          </a:xfrm>
        </p:grpSpPr>
        <p:sp>
          <p:nvSpPr>
            <p:cNvPr id="886" name="Google Shape;886;p12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7" name="Google Shape;887;p12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88" name="Google Shape;888;p120"/>
          <p:cNvSpPr txBox="1"/>
          <p:nvPr>
            <p:ph idx="9" type="subTitle"/>
          </p:nvPr>
        </p:nvSpPr>
        <p:spPr>
          <a:xfrm>
            <a:off x="-12300" y="4417275"/>
            <a:ext cx="9168600" cy="393300"/>
          </a:xfrm>
          <a:prstGeom prst="rect">
            <a:avLst/>
          </a:prstGeom>
          <a:noFill/>
          <a:ln>
            <a:noFill/>
          </a:ln>
        </p:spPr>
        <p:txBody>
          <a:bodyPr anchorCtr="0" anchor="ctr" bIns="0" lIns="12344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9 (Blue)  ">
  <p:cSld name="CUSTOM_10_1_1_1">
    <p:spTree>
      <p:nvGrpSpPr>
        <p:cNvPr id="889" name="Shape 889"/>
        <p:cNvGrpSpPr/>
        <p:nvPr/>
      </p:nvGrpSpPr>
      <p:grpSpPr>
        <a:xfrm>
          <a:off x="0" y="0"/>
          <a:ext cx="0" cy="0"/>
          <a:chOff x="0" y="0"/>
          <a:chExt cx="0" cy="0"/>
        </a:xfrm>
      </p:grpSpPr>
      <p:cxnSp>
        <p:nvCxnSpPr>
          <p:cNvPr id="890" name="Google Shape;890;p121"/>
          <p:cNvCxnSpPr/>
          <p:nvPr/>
        </p:nvCxnSpPr>
        <p:spPr>
          <a:xfrm>
            <a:off x="274375" y="640080"/>
            <a:ext cx="8595600" cy="10200"/>
          </a:xfrm>
          <a:prstGeom prst="straightConnector1">
            <a:avLst/>
          </a:prstGeom>
          <a:noFill/>
          <a:ln cap="flat" cmpd="sng" w="9525">
            <a:solidFill>
              <a:srgbClr val="595959"/>
            </a:solidFill>
            <a:prstDash val="solid"/>
            <a:round/>
            <a:headEnd len="sm" w="sm" type="none"/>
            <a:tailEnd len="sm" w="sm" type="none"/>
          </a:ln>
        </p:spPr>
      </p:cxnSp>
      <p:sp>
        <p:nvSpPr>
          <p:cNvPr id="891" name="Google Shape;891;p12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Roboto"/>
                <a:ea typeface="Roboto"/>
                <a:cs typeface="Roboto"/>
                <a:sym typeface="Roboto"/>
              </a:rPr>
              <a:t>‹#›</a:t>
            </a:fld>
            <a:endParaRPr b="0" i="0" sz="600" u="none" cap="none" strike="noStrike">
              <a:solidFill>
                <a:srgbClr val="000000"/>
              </a:solidFill>
              <a:latin typeface="Roboto"/>
              <a:ea typeface="Roboto"/>
              <a:cs typeface="Roboto"/>
              <a:sym typeface="Roboto"/>
            </a:endParaRPr>
          </a:p>
        </p:txBody>
      </p:sp>
      <p:cxnSp>
        <p:nvCxnSpPr>
          <p:cNvPr id="892" name="Google Shape;892;p12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93" name="Google Shape;893;p121"/>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94" name="Google Shape;894;p1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9pPr>
          </a:lstStyle>
          <a:p/>
        </p:txBody>
      </p:sp>
      <p:grpSp>
        <p:nvGrpSpPr>
          <p:cNvPr id="895" name="Google Shape;895;p121"/>
          <p:cNvGrpSpPr/>
          <p:nvPr/>
        </p:nvGrpSpPr>
        <p:grpSpPr>
          <a:xfrm>
            <a:off x="290151" y="835207"/>
            <a:ext cx="402187" cy="293504"/>
            <a:chOff x="463425" y="1453125"/>
            <a:chExt cx="735125" cy="513838"/>
          </a:xfrm>
        </p:grpSpPr>
        <p:sp>
          <p:nvSpPr>
            <p:cNvPr id="896" name="Google Shape;896;p12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7" name="Google Shape;897;p12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98" name="Google Shape;898;p121"/>
          <p:cNvSpPr/>
          <p:nvPr/>
        </p:nvSpPr>
        <p:spPr>
          <a:xfrm>
            <a:off x="780373" y="80047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21"/>
          <p:cNvSpPr/>
          <p:nvPr/>
        </p:nvSpPr>
        <p:spPr>
          <a:xfrm>
            <a:off x="780373" y="1242013"/>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21"/>
          <p:cNvSpPr/>
          <p:nvPr/>
        </p:nvSpPr>
        <p:spPr>
          <a:xfrm>
            <a:off x="780373" y="1683550"/>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21"/>
          <p:cNvSpPr/>
          <p:nvPr/>
        </p:nvSpPr>
        <p:spPr>
          <a:xfrm>
            <a:off x="780373" y="2125088"/>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21"/>
          <p:cNvSpPr/>
          <p:nvPr/>
        </p:nvSpPr>
        <p:spPr>
          <a:xfrm>
            <a:off x="780373" y="256662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21"/>
          <p:cNvSpPr/>
          <p:nvPr/>
        </p:nvSpPr>
        <p:spPr>
          <a:xfrm>
            <a:off x="780373" y="3008163"/>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21"/>
          <p:cNvSpPr/>
          <p:nvPr/>
        </p:nvSpPr>
        <p:spPr>
          <a:xfrm>
            <a:off x="780373" y="3449700"/>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21"/>
          <p:cNvSpPr/>
          <p:nvPr/>
        </p:nvSpPr>
        <p:spPr>
          <a:xfrm>
            <a:off x="780373" y="3891238"/>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21"/>
          <p:cNvSpPr/>
          <p:nvPr/>
        </p:nvSpPr>
        <p:spPr>
          <a:xfrm>
            <a:off x="780373" y="433277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7" name="Google Shape;907;p121"/>
          <p:cNvGrpSpPr/>
          <p:nvPr/>
        </p:nvGrpSpPr>
        <p:grpSpPr>
          <a:xfrm>
            <a:off x="290151" y="1276878"/>
            <a:ext cx="402187" cy="293504"/>
            <a:chOff x="463425" y="1453125"/>
            <a:chExt cx="735125" cy="513838"/>
          </a:xfrm>
        </p:grpSpPr>
        <p:sp>
          <p:nvSpPr>
            <p:cNvPr id="908" name="Google Shape;908;p12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9" name="Google Shape;909;p12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10" name="Google Shape;910;p121"/>
          <p:cNvGrpSpPr/>
          <p:nvPr/>
        </p:nvGrpSpPr>
        <p:grpSpPr>
          <a:xfrm>
            <a:off x="290151" y="1718548"/>
            <a:ext cx="402187" cy="293504"/>
            <a:chOff x="463425" y="1453125"/>
            <a:chExt cx="735125" cy="513838"/>
          </a:xfrm>
        </p:grpSpPr>
        <p:sp>
          <p:nvSpPr>
            <p:cNvPr id="911" name="Google Shape;911;p12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2" name="Google Shape;912;p12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13" name="Google Shape;913;p121"/>
          <p:cNvGrpSpPr/>
          <p:nvPr/>
        </p:nvGrpSpPr>
        <p:grpSpPr>
          <a:xfrm>
            <a:off x="290151" y="2160219"/>
            <a:ext cx="402187" cy="293504"/>
            <a:chOff x="463425" y="1453125"/>
            <a:chExt cx="735125" cy="513838"/>
          </a:xfrm>
        </p:grpSpPr>
        <p:sp>
          <p:nvSpPr>
            <p:cNvPr id="914" name="Google Shape;914;p12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5" name="Google Shape;915;p12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16" name="Google Shape;916;p121"/>
          <p:cNvGrpSpPr/>
          <p:nvPr/>
        </p:nvGrpSpPr>
        <p:grpSpPr>
          <a:xfrm>
            <a:off x="290151" y="2601890"/>
            <a:ext cx="402187" cy="293504"/>
            <a:chOff x="463425" y="1453125"/>
            <a:chExt cx="735125" cy="513838"/>
          </a:xfrm>
        </p:grpSpPr>
        <p:sp>
          <p:nvSpPr>
            <p:cNvPr id="917" name="Google Shape;917;p12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8" name="Google Shape;918;p12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19" name="Google Shape;919;p121"/>
          <p:cNvGrpSpPr/>
          <p:nvPr/>
        </p:nvGrpSpPr>
        <p:grpSpPr>
          <a:xfrm>
            <a:off x="290151" y="3043561"/>
            <a:ext cx="402187" cy="293504"/>
            <a:chOff x="463425" y="1453125"/>
            <a:chExt cx="735125" cy="513838"/>
          </a:xfrm>
        </p:grpSpPr>
        <p:sp>
          <p:nvSpPr>
            <p:cNvPr id="920" name="Google Shape;920;p12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1" name="Google Shape;921;p12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22" name="Google Shape;922;p121"/>
          <p:cNvGrpSpPr/>
          <p:nvPr/>
        </p:nvGrpSpPr>
        <p:grpSpPr>
          <a:xfrm>
            <a:off x="290151" y="3485231"/>
            <a:ext cx="402187" cy="293504"/>
            <a:chOff x="463425" y="1453125"/>
            <a:chExt cx="735125" cy="513838"/>
          </a:xfrm>
        </p:grpSpPr>
        <p:sp>
          <p:nvSpPr>
            <p:cNvPr id="923" name="Google Shape;923;p12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4" name="Google Shape;924;p12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25" name="Google Shape;925;p121"/>
          <p:cNvGrpSpPr/>
          <p:nvPr/>
        </p:nvGrpSpPr>
        <p:grpSpPr>
          <a:xfrm>
            <a:off x="290151" y="3926902"/>
            <a:ext cx="402187" cy="293504"/>
            <a:chOff x="463425" y="1453125"/>
            <a:chExt cx="735125" cy="513838"/>
          </a:xfrm>
        </p:grpSpPr>
        <p:sp>
          <p:nvSpPr>
            <p:cNvPr id="926" name="Google Shape;926;p12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7" name="Google Shape;927;p12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28" name="Google Shape;928;p121"/>
          <p:cNvGrpSpPr/>
          <p:nvPr/>
        </p:nvGrpSpPr>
        <p:grpSpPr>
          <a:xfrm>
            <a:off x="290151" y="4368573"/>
            <a:ext cx="402187" cy="293504"/>
            <a:chOff x="463425" y="1453125"/>
            <a:chExt cx="735125" cy="513838"/>
          </a:xfrm>
        </p:grpSpPr>
        <p:sp>
          <p:nvSpPr>
            <p:cNvPr id="929" name="Google Shape;929;p12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0" name="Google Shape;930;p12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31" name="Google Shape;931;p121"/>
          <p:cNvSpPr txBox="1"/>
          <p:nvPr>
            <p:ph idx="1" type="subTitle"/>
          </p:nvPr>
        </p:nvSpPr>
        <p:spPr>
          <a:xfrm>
            <a:off x="-12300" y="766925"/>
            <a:ext cx="9168600" cy="393300"/>
          </a:xfrm>
          <a:prstGeom prst="rect">
            <a:avLst/>
          </a:prstGeom>
          <a:noFill/>
          <a:ln>
            <a:noFill/>
          </a:ln>
        </p:spPr>
        <p:txBody>
          <a:bodyPr anchorCtr="0" anchor="ctr" bIns="0" lIns="9601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2" name="Google Shape;932;p121"/>
          <p:cNvSpPr txBox="1"/>
          <p:nvPr>
            <p:ph idx="2" type="subTitle"/>
          </p:nvPr>
        </p:nvSpPr>
        <p:spPr>
          <a:xfrm>
            <a:off x="-12300" y="1232500"/>
            <a:ext cx="9168600" cy="393300"/>
          </a:xfrm>
          <a:prstGeom prst="rect">
            <a:avLst/>
          </a:prstGeom>
          <a:noFill/>
          <a:ln>
            <a:noFill/>
          </a:ln>
        </p:spPr>
        <p:txBody>
          <a:bodyPr anchorCtr="0" anchor="ctr" bIns="0" lIns="9601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3" name="Google Shape;933;p121"/>
          <p:cNvSpPr txBox="1"/>
          <p:nvPr>
            <p:ph idx="3" type="subTitle"/>
          </p:nvPr>
        </p:nvSpPr>
        <p:spPr>
          <a:xfrm>
            <a:off x="-12300" y="1650300"/>
            <a:ext cx="9168600" cy="393300"/>
          </a:xfrm>
          <a:prstGeom prst="rect">
            <a:avLst/>
          </a:prstGeom>
          <a:noFill/>
          <a:ln>
            <a:noFill/>
          </a:ln>
        </p:spPr>
        <p:txBody>
          <a:bodyPr anchorCtr="0" anchor="ctr" bIns="0" lIns="9601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4" name="Google Shape;934;p121"/>
          <p:cNvSpPr txBox="1"/>
          <p:nvPr>
            <p:ph idx="4" type="subTitle"/>
          </p:nvPr>
        </p:nvSpPr>
        <p:spPr>
          <a:xfrm>
            <a:off x="-12300" y="2115875"/>
            <a:ext cx="9168600" cy="393300"/>
          </a:xfrm>
          <a:prstGeom prst="rect">
            <a:avLst/>
          </a:prstGeom>
          <a:noFill/>
          <a:ln>
            <a:noFill/>
          </a:ln>
        </p:spPr>
        <p:txBody>
          <a:bodyPr anchorCtr="0" anchor="ctr" bIns="0" lIns="9601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5" name="Google Shape;935;p121"/>
          <p:cNvSpPr txBox="1"/>
          <p:nvPr>
            <p:ph idx="5" type="subTitle"/>
          </p:nvPr>
        </p:nvSpPr>
        <p:spPr>
          <a:xfrm>
            <a:off x="-12300" y="2567763"/>
            <a:ext cx="9168600" cy="393300"/>
          </a:xfrm>
          <a:prstGeom prst="rect">
            <a:avLst/>
          </a:prstGeom>
          <a:noFill/>
          <a:ln>
            <a:noFill/>
          </a:ln>
        </p:spPr>
        <p:txBody>
          <a:bodyPr anchorCtr="0" anchor="ctr" bIns="0" lIns="9601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6" name="Google Shape;936;p121"/>
          <p:cNvSpPr txBox="1"/>
          <p:nvPr>
            <p:ph idx="6" type="subTitle"/>
          </p:nvPr>
        </p:nvSpPr>
        <p:spPr>
          <a:xfrm>
            <a:off x="-12300" y="3033338"/>
            <a:ext cx="9168600" cy="393300"/>
          </a:xfrm>
          <a:prstGeom prst="rect">
            <a:avLst/>
          </a:prstGeom>
          <a:noFill/>
          <a:ln>
            <a:noFill/>
          </a:ln>
        </p:spPr>
        <p:txBody>
          <a:bodyPr anchorCtr="0" anchor="ctr" bIns="0" lIns="9601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7" name="Google Shape;937;p121"/>
          <p:cNvSpPr txBox="1"/>
          <p:nvPr>
            <p:ph idx="7" type="subTitle"/>
          </p:nvPr>
        </p:nvSpPr>
        <p:spPr>
          <a:xfrm>
            <a:off x="-12300" y="3417050"/>
            <a:ext cx="9168600" cy="393300"/>
          </a:xfrm>
          <a:prstGeom prst="rect">
            <a:avLst/>
          </a:prstGeom>
          <a:noFill/>
          <a:ln>
            <a:noFill/>
          </a:ln>
        </p:spPr>
        <p:txBody>
          <a:bodyPr anchorCtr="0" anchor="ctr" bIns="0" lIns="9601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8" name="Google Shape;938;p121"/>
          <p:cNvSpPr txBox="1"/>
          <p:nvPr>
            <p:ph idx="8" type="subTitle"/>
          </p:nvPr>
        </p:nvSpPr>
        <p:spPr>
          <a:xfrm>
            <a:off x="-12300" y="3882625"/>
            <a:ext cx="9168600" cy="393300"/>
          </a:xfrm>
          <a:prstGeom prst="rect">
            <a:avLst/>
          </a:prstGeom>
          <a:noFill/>
          <a:ln>
            <a:noFill/>
          </a:ln>
        </p:spPr>
        <p:txBody>
          <a:bodyPr anchorCtr="0" anchor="ctr" bIns="0" lIns="9601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9" name="Google Shape;939;p121"/>
          <p:cNvSpPr txBox="1"/>
          <p:nvPr>
            <p:ph idx="9" type="subTitle"/>
          </p:nvPr>
        </p:nvSpPr>
        <p:spPr>
          <a:xfrm>
            <a:off x="-12300" y="4300450"/>
            <a:ext cx="9168600" cy="393300"/>
          </a:xfrm>
          <a:prstGeom prst="rect">
            <a:avLst/>
          </a:prstGeom>
          <a:noFill/>
          <a:ln>
            <a:noFill/>
          </a:ln>
        </p:spPr>
        <p:txBody>
          <a:bodyPr anchorCtr="0" anchor="ctr" bIns="0" lIns="9601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940" name="Shape 940"/>
        <p:cNvGrpSpPr/>
        <p:nvPr/>
      </p:nvGrpSpPr>
      <p:grpSpPr>
        <a:xfrm>
          <a:off x="0" y="0"/>
          <a:ext cx="0" cy="0"/>
          <a:chOff x="0" y="0"/>
          <a:chExt cx="0" cy="0"/>
        </a:xfrm>
      </p:grpSpPr>
      <p:pic>
        <p:nvPicPr>
          <p:cNvPr id="941" name="Google Shape;941;p1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42" name="Google Shape;942;p122"/>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000"/>
              <a:buFont typeface="Arial"/>
              <a:buNone/>
              <a:defRPr b="0" i="0" sz="3000" u="none" cap="none" strike="noStrike">
                <a:solidFill>
                  <a:srgbClr val="FFFFFF"/>
                </a:solidFill>
                <a:latin typeface="Oswald Light"/>
                <a:ea typeface="Oswald Light"/>
                <a:cs typeface="Oswald Light"/>
                <a:sym typeface="Oswald Ligh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3" name="Google Shape;943;p1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944" name="Google Shape;944;p122"/>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rgbClr val="2CC2F2"/>
                </a:solidFill>
                <a:latin typeface="Oswald Medium"/>
                <a:ea typeface="Oswald Medium"/>
                <a:cs typeface="Oswald Medium"/>
                <a:sym typeface="Oswald Medium"/>
              </a:rPr>
              <a:t>FIST TO FIVE:</a:t>
            </a:r>
            <a:endParaRPr b="0" i="0" sz="2400" u="none" cap="none" strike="noStrike">
              <a:solidFill>
                <a:srgbClr val="2CC2F2"/>
              </a:solidFill>
              <a:latin typeface="Oswald Medium"/>
              <a:ea typeface="Oswald Medium"/>
              <a:cs typeface="Oswald Medium"/>
              <a:sym typeface="Oswald Medium"/>
            </a:endParaRPr>
          </a:p>
        </p:txBody>
      </p:sp>
      <p:cxnSp>
        <p:nvCxnSpPr>
          <p:cNvPr id="945" name="Google Shape;945;p122"/>
          <p:cNvCxnSpPr/>
          <p:nvPr/>
        </p:nvCxnSpPr>
        <p:spPr>
          <a:xfrm>
            <a:off x="2305500" y="1249675"/>
            <a:ext cx="4533000" cy="0"/>
          </a:xfrm>
          <a:prstGeom prst="straightConnector1">
            <a:avLst/>
          </a:prstGeom>
          <a:noFill/>
          <a:ln cap="flat" cmpd="sng" w="9525">
            <a:solidFill>
              <a:srgbClr val="FFFFFF"/>
            </a:solidFill>
            <a:prstDash val="solid"/>
            <a:round/>
            <a:headEnd len="sm" w="sm" type="none"/>
            <a:tailEnd len="sm" w="sm" type="none"/>
          </a:ln>
        </p:spPr>
      </p:cxnSp>
      <p:pic>
        <p:nvPicPr>
          <p:cNvPr id="946" name="Google Shape;946;p122"/>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947" name="Google Shape;947;p1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948" name="Shape 948"/>
        <p:cNvGrpSpPr/>
        <p:nvPr/>
      </p:nvGrpSpPr>
      <p:grpSpPr>
        <a:xfrm>
          <a:off x="0" y="0"/>
          <a:ext cx="0" cy="0"/>
          <a:chOff x="0" y="0"/>
          <a:chExt cx="0" cy="0"/>
        </a:xfrm>
      </p:grpSpPr>
      <p:pic>
        <p:nvPicPr>
          <p:cNvPr id="949" name="Google Shape;949;p1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50" name="Google Shape;950;p123"/>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000"/>
              <a:buFont typeface="Arial"/>
              <a:buNone/>
              <a:defRPr b="0" i="0" sz="3000" u="none" cap="none" strike="noStrike">
                <a:solidFill>
                  <a:srgbClr val="FFFFFF"/>
                </a:solidFill>
                <a:latin typeface="Oswald Light"/>
                <a:ea typeface="Oswald Light"/>
                <a:cs typeface="Oswald Light"/>
                <a:sym typeface="Oswald Ligh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1" name="Google Shape;951;p1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952" name="Google Shape;952;p123"/>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rgbClr val="2CC2F2"/>
                </a:solidFill>
                <a:latin typeface="Oswald Medium"/>
                <a:ea typeface="Oswald Medium"/>
                <a:cs typeface="Oswald Medium"/>
                <a:sym typeface="Oswald Medium"/>
              </a:rPr>
              <a:t>ONE TO FIVE:</a:t>
            </a:r>
            <a:endParaRPr b="0" i="0" sz="2400" u="none" cap="none" strike="noStrike">
              <a:solidFill>
                <a:srgbClr val="2CC2F2"/>
              </a:solidFill>
              <a:latin typeface="Oswald Medium"/>
              <a:ea typeface="Oswald Medium"/>
              <a:cs typeface="Oswald Medium"/>
              <a:sym typeface="Oswald Medium"/>
            </a:endParaRPr>
          </a:p>
        </p:txBody>
      </p:sp>
      <p:cxnSp>
        <p:nvCxnSpPr>
          <p:cNvPr id="953" name="Google Shape;953;p123"/>
          <p:cNvCxnSpPr/>
          <p:nvPr/>
        </p:nvCxnSpPr>
        <p:spPr>
          <a:xfrm>
            <a:off x="2305500" y="1249675"/>
            <a:ext cx="4533000" cy="0"/>
          </a:xfrm>
          <a:prstGeom prst="straightConnector1">
            <a:avLst/>
          </a:prstGeom>
          <a:noFill/>
          <a:ln cap="flat" cmpd="sng" w="9525">
            <a:solidFill>
              <a:srgbClr val="FFFFFF"/>
            </a:solidFill>
            <a:prstDash val="solid"/>
            <a:round/>
            <a:headEnd len="sm" w="sm" type="none"/>
            <a:tailEnd len="sm" w="sm" type="none"/>
          </a:ln>
        </p:spPr>
      </p:cxnSp>
      <p:pic>
        <p:nvPicPr>
          <p:cNvPr id="954" name="Google Shape;954;p123"/>
          <p:cNvPicPr preferRelativeResize="0"/>
          <p:nvPr/>
        </p:nvPicPr>
        <p:blipFill rotWithShape="1">
          <a:blip r:embed="rId3">
            <a:alphaModFix/>
          </a:blip>
          <a:srcRect b="0" l="0" r="0" t="0"/>
          <a:stretch/>
        </p:blipFill>
        <p:spPr>
          <a:xfrm>
            <a:off x="948125" y="2001900"/>
            <a:ext cx="7030499" cy="2866725"/>
          </a:xfrm>
          <a:prstGeom prst="rect">
            <a:avLst/>
          </a:prstGeom>
          <a:noFill/>
          <a:ln>
            <a:noFill/>
          </a:ln>
        </p:spPr>
      </p:pic>
      <p:sp>
        <p:nvSpPr>
          <p:cNvPr id="955" name="Google Shape;955;p1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56" name="Shape 56"/>
        <p:cNvGrpSpPr/>
        <p:nvPr/>
      </p:nvGrpSpPr>
      <p:grpSpPr>
        <a:xfrm>
          <a:off x="0" y="0"/>
          <a:ext cx="0" cy="0"/>
          <a:chOff x="0" y="0"/>
          <a:chExt cx="0" cy="0"/>
        </a:xfrm>
      </p:grpSpPr>
      <p:sp>
        <p:nvSpPr>
          <p:cNvPr id="57" name="Google Shape;57;p6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8" name="Google Shape;58;p6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9" name="Google Shape;59;p6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 name="Google Shape;60;p6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 name="Google Shape;61;p6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 name="Google Shape;63;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4" name="Google Shape;64;p6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5" name="Google Shape;65;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66" name="Google Shape;66;p6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7" name="Google Shape;67;p6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6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6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 name="Google Shape;71;p6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2" name="Google Shape;72;p6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3" name="Google Shape;73;p6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4" name="Google Shape;74;p6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 name="Google Shape;75;p6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 name="Google Shape;76;p6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 name="Google Shape;77;p65"/>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 name="Google Shape;78;p6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956" name="Shape 956"/>
        <p:cNvGrpSpPr/>
        <p:nvPr/>
      </p:nvGrpSpPr>
      <p:grpSpPr>
        <a:xfrm>
          <a:off x="0" y="0"/>
          <a:ext cx="0" cy="0"/>
          <a:chOff x="0" y="0"/>
          <a:chExt cx="0" cy="0"/>
        </a:xfrm>
      </p:grpSpPr>
      <p:pic>
        <p:nvPicPr>
          <p:cNvPr id="957" name="Google Shape;957;p1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58" name="Google Shape;958;p1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959" name="Google Shape;959;p1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960" name="Google Shape;960;p124"/>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FFFFFF"/>
                </a:solidFill>
                <a:latin typeface="Oswald"/>
                <a:ea typeface="Oswald"/>
                <a:cs typeface="Oswald"/>
                <a:sym typeface="Oswald"/>
              </a:rPr>
              <a:t>Time’s Up! </a:t>
            </a:r>
            <a:r>
              <a:rPr b="0" i="0" lang="en" sz="3600" u="none" cap="none" strike="noStrike">
                <a:solidFill>
                  <a:srgbClr val="3AE5F8"/>
                </a:solidFill>
                <a:latin typeface="Oswald"/>
                <a:ea typeface="Oswald"/>
                <a:cs typeface="Oswald"/>
                <a:sym typeface="Oswald"/>
              </a:rPr>
              <a:t>Let’s Review.</a:t>
            </a:r>
            <a:endParaRPr b="0" i="0" sz="3600" u="none" cap="none" strike="noStrike">
              <a:solidFill>
                <a:srgbClr val="3AE5F8"/>
              </a:solidFill>
              <a:latin typeface="Oswald"/>
              <a:ea typeface="Oswald"/>
              <a:cs typeface="Oswald"/>
              <a:sym typeface="Oswald"/>
            </a:endParaRPr>
          </a:p>
        </p:txBody>
      </p:sp>
      <p:sp>
        <p:nvSpPr>
          <p:cNvPr id="961" name="Google Shape;961;p124"/>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2" name="Google Shape;962;p124"/>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963" name="Shape 963"/>
        <p:cNvGrpSpPr/>
        <p:nvPr/>
      </p:nvGrpSpPr>
      <p:grpSpPr>
        <a:xfrm>
          <a:off x="0" y="0"/>
          <a:ext cx="0" cy="0"/>
          <a:chOff x="0" y="0"/>
          <a:chExt cx="0" cy="0"/>
        </a:xfrm>
      </p:grpSpPr>
      <p:pic>
        <p:nvPicPr>
          <p:cNvPr id="964" name="Google Shape;964;p125"/>
          <p:cNvPicPr preferRelativeResize="0"/>
          <p:nvPr/>
        </p:nvPicPr>
        <p:blipFill rotWithShape="1">
          <a:blip r:embed="rId2">
            <a:alphaModFix/>
          </a:blip>
          <a:srcRect b="0" l="0" r="0" t="0"/>
          <a:stretch/>
        </p:blipFill>
        <p:spPr>
          <a:xfrm>
            <a:off x="-42900" y="-24125"/>
            <a:ext cx="9229800" cy="5191749"/>
          </a:xfrm>
          <a:prstGeom prst="rect">
            <a:avLst/>
          </a:prstGeom>
          <a:noFill/>
          <a:ln>
            <a:noFill/>
          </a:ln>
        </p:spPr>
      </p:pic>
      <p:sp>
        <p:nvSpPr>
          <p:cNvPr id="965" name="Google Shape;965;p1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966" name="Shape 966"/>
        <p:cNvGrpSpPr/>
        <p:nvPr/>
      </p:nvGrpSpPr>
      <p:grpSpPr>
        <a:xfrm>
          <a:off x="0" y="0"/>
          <a:ext cx="0" cy="0"/>
          <a:chOff x="0" y="0"/>
          <a:chExt cx="0" cy="0"/>
        </a:xfrm>
      </p:grpSpPr>
      <p:pic>
        <p:nvPicPr>
          <p:cNvPr id="967" name="Google Shape;967;p126"/>
          <p:cNvPicPr preferRelativeResize="0"/>
          <p:nvPr/>
        </p:nvPicPr>
        <p:blipFill rotWithShape="1">
          <a:blip r:embed="rId2">
            <a:alphaModFix/>
          </a:blip>
          <a:srcRect b="5771" l="0" r="4332" t="1447"/>
          <a:stretch/>
        </p:blipFill>
        <p:spPr>
          <a:xfrm>
            <a:off x="0" y="0"/>
            <a:ext cx="9158001" cy="5143500"/>
          </a:xfrm>
          <a:prstGeom prst="rect">
            <a:avLst/>
          </a:prstGeom>
          <a:noFill/>
          <a:ln>
            <a:noFill/>
          </a:ln>
        </p:spPr>
      </p:pic>
      <p:sp>
        <p:nvSpPr>
          <p:cNvPr id="968" name="Google Shape;968;p126"/>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26"/>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126"/>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200"/>
              <a:buFont typeface="Arial"/>
              <a:buNone/>
            </a:pPr>
            <a:r>
              <a:rPr b="0" i="0" lang="en" sz="5200" u="none" cap="none" strike="noStrike">
                <a:solidFill>
                  <a:srgbClr val="000000"/>
                </a:solidFill>
                <a:latin typeface="Caveat"/>
                <a:ea typeface="Caveat"/>
                <a:cs typeface="Caveat"/>
                <a:sym typeface="Caveat"/>
              </a:rPr>
              <a:t>Recap</a:t>
            </a:r>
            <a:endParaRPr b="0" i="0" sz="5200" u="none" cap="none" strike="noStrike">
              <a:solidFill>
                <a:srgbClr val="000000"/>
              </a:solidFill>
              <a:latin typeface="Caveat"/>
              <a:ea typeface="Caveat"/>
              <a:cs typeface="Caveat"/>
              <a:sym typeface="Caveat"/>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971" name="Shape 971"/>
        <p:cNvGrpSpPr/>
        <p:nvPr/>
      </p:nvGrpSpPr>
      <p:grpSpPr>
        <a:xfrm>
          <a:off x="0" y="0"/>
          <a:ext cx="0" cy="0"/>
          <a:chOff x="0" y="0"/>
          <a:chExt cx="0" cy="0"/>
        </a:xfrm>
      </p:grpSpPr>
      <p:pic>
        <p:nvPicPr>
          <p:cNvPr id="972" name="Google Shape;972;p1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3" name="Google Shape;973;p127"/>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marR="0" rtl="0" algn="l">
              <a:lnSpc>
                <a:spcPct val="100000"/>
              </a:lnSpc>
              <a:spcBef>
                <a:spcPts val="0"/>
              </a:spcBef>
              <a:spcAft>
                <a:spcPts val="0"/>
              </a:spcAft>
              <a:buClr>
                <a:srgbClr val="000000"/>
              </a:buClr>
              <a:buSzPts val="5200"/>
              <a:buFont typeface="Arial"/>
              <a:buNone/>
            </a:pPr>
            <a:r>
              <a:rPr b="0" i="0" lang="en" sz="5200" u="none" cap="none" strike="noStrike">
                <a:solidFill>
                  <a:srgbClr val="000000"/>
                </a:solidFill>
                <a:latin typeface="Caveat"/>
                <a:ea typeface="Caveat"/>
                <a:cs typeface="Caveat"/>
                <a:sym typeface="Caveat"/>
              </a:rPr>
              <a:t>Remember, </a:t>
            </a:r>
            <a:endParaRPr b="0" i="0" sz="5200" u="none" cap="none" strike="noStrike">
              <a:solidFill>
                <a:srgbClr val="000000"/>
              </a:solidFill>
              <a:latin typeface="Caveat"/>
              <a:ea typeface="Caveat"/>
              <a:cs typeface="Caveat"/>
              <a:sym typeface="Caveat"/>
            </a:endParaRPr>
          </a:p>
        </p:txBody>
      </p:sp>
      <p:pic>
        <p:nvPicPr>
          <p:cNvPr id="974" name="Google Shape;974;p127"/>
          <p:cNvPicPr preferRelativeResize="0"/>
          <p:nvPr/>
        </p:nvPicPr>
        <p:blipFill rotWithShape="1">
          <a:blip r:embed="rId3">
            <a:alphaModFix/>
          </a:blip>
          <a:srcRect b="0" l="0" r="0" t="0"/>
          <a:stretch/>
        </p:blipFill>
        <p:spPr>
          <a:xfrm flipH="1">
            <a:off x="-556324" y="1643300"/>
            <a:ext cx="5962899" cy="2537225"/>
          </a:xfrm>
          <a:prstGeom prst="rect">
            <a:avLst/>
          </a:prstGeom>
          <a:noFill/>
          <a:ln>
            <a:noFill/>
          </a:ln>
        </p:spPr>
      </p:pic>
      <p:grpSp>
        <p:nvGrpSpPr>
          <p:cNvPr id="975" name="Google Shape;975;p127"/>
          <p:cNvGrpSpPr/>
          <p:nvPr/>
        </p:nvGrpSpPr>
        <p:grpSpPr>
          <a:xfrm>
            <a:off x="3972318" y="1347350"/>
            <a:ext cx="1051285" cy="920372"/>
            <a:chOff x="587700" y="-13400"/>
            <a:chExt cx="5735325" cy="5021125"/>
          </a:xfrm>
        </p:grpSpPr>
        <p:sp>
          <p:nvSpPr>
            <p:cNvPr id="976" name="Google Shape;976;p127"/>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27"/>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127"/>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127"/>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27"/>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1" name="Google Shape;981;p127"/>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marR="0" rtl="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982" name="Shape 982"/>
        <p:cNvGrpSpPr/>
        <p:nvPr/>
      </p:nvGrpSpPr>
      <p:grpSpPr>
        <a:xfrm>
          <a:off x="0" y="0"/>
          <a:ext cx="0" cy="0"/>
          <a:chOff x="0" y="0"/>
          <a:chExt cx="0" cy="0"/>
        </a:xfrm>
      </p:grpSpPr>
      <p:pic>
        <p:nvPicPr>
          <p:cNvPr id="983" name="Google Shape;983;p12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84" name="Google Shape;984;p128"/>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128"/>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987" name="Google Shape;987;p128"/>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988" name="Google Shape;988;p1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989" name="Shape 989"/>
        <p:cNvGrpSpPr/>
        <p:nvPr/>
      </p:nvGrpSpPr>
      <p:grpSpPr>
        <a:xfrm>
          <a:off x="0" y="0"/>
          <a:ext cx="0" cy="0"/>
          <a:chOff x="0" y="0"/>
          <a:chExt cx="0" cy="0"/>
        </a:xfrm>
      </p:grpSpPr>
      <p:pic>
        <p:nvPicPr>
          <p:cNvPr id="990" name="Google Shape;990;p1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1" name="Google Shape;991;p1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992" name="Google Shape;992;p129"/>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29"/>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29"/>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marR="0" rtl="0" algn="l">
              <a:lnSpc>
                <a:spcPct val="100000"/>
              </a:lnSpc>
              <a:spcBef>
                <a:spcPts val="0"/>
              </a:spcBef>
              <a:spcAft>
                <a:spcPts val="0"/>
              </a:spcAft>
              <a:buClr>
                <a:srgbClr val="000000"/>
              </a:buClr>
              <a:buSzPts val="2200"/>
              <a:buFont typeface="Arial"/>
              <a:buNone/>
              <a:defRPr b="0" i="0" sz="22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995" name="Google Shape;995;p129"/>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marR="0" rtl="0" algn="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boto"/>
                <a:ea typeface="Roboto"/>
                <a:cs typeface="Roboto"/>
                <a:sym typeface="Roboto"/>
              </a:defRPr>
            </a:lvl1pPr>
            <a:lvl2pPr lvl="1"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996" name="Google Shape;996;p129"/>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997" name="Shape 997"/>
        <p:cNvGrpSpPr/>
        <p:nvPr/>
      </p:nvGrpSpPr>
      <p:grpSpPr>
        <a:xfrm>
          <a:off x="0" y="0"/>
          <a:ext cx="0" cy="0"/>
          <a:chOff x="0" y="0"/>
          <a:chExt cx="0" cy="0"/>
        </a:xfrm>
      </p:grpSpPr>
      <p:pic>
        <p:nvPicPr>
          <p:cNvPr id="998" name="Google Shape;998;p1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999" name="Google Shape;999;p130"/>
          <p:cNvPicPr preferRelativeResize="0"/>
          <p:nvPr/>
        </p:nvPicPr>
        <p:blipFill rotWithShape="1">
          <a:blip r:embed="rId3">
            <a:alphaModFix/>
          </a:blip>
          <a:srcRect b="0" l="0" r="0" t="0"/>
          <a:stretch/>
        </p:blipFill>
        <p:spPr>
          <a:xfrm>
            <a:off x="3519925" y="637950"/>
            <a:ext cx="1951750" cy="1730500"/>
          </a:xfrm>
          <a:prstGeom prst="rect">
            <a:avLst/>
          </a:prstGeom>
          <a:noFill/>
          <a:ln>
            <a:noFill/>
          </a:ln>
        </p:spPr>
      </p:pic>
      <p:sp>
        <p:nvSpPr>
          <p:cNvPr id="1000" name="Google Shape;1000;p130"/>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1" name="Google Shape;1001;p1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13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Clr>
                <a:srgbClr val="000000"/>
              </a:buClr>
              <a:buSzPts val="3600"/>
              <a:buFont typeface="Arial"/>
              <a:buNone/>
            </a:pPr>
            <a:r>
              <a:rPr b="0" i="0" lang="en" sz="3600" u="none" cap="none" strike="noStrike">
                <a:solidFill>
                  <a:srgbClr val="2CC2F2"/>
                </a:solidFill>
                <a:latin typeface="Oswald"/>
                <a:ea typeface="Oswald"/>
                <a:cs typeface="Oswald"/>
                <a:sym typeface="Oswald"/>
              </a:rPr>
              <a:t>Pro Tip:</a:t>
            </a:r>
            <a:endParaRPr b="0" i="0" sz="3600" u="none" cap="none" strike="noStrike">
              <a:solidFill>
                <a:srgbClr val="2CC2F2"/>
              </a:solidFill>
              <a:latin typeface="Oswald"/>
              <a:ea typeface="Oswald"/>
              <a:cs typeface="Oswald"/>
              <a:sym typeface="Oswald"/>
            </a:endParaRPr>
          </a:p>
        </p:txBody>
      </p:sp>
      <p:cxnSp>
        <p:nvCxnSpPr>
          <p:cNvPr id="1003" name="Google Shape;1003;p130"/>
          <p:cNvCxnSpPr/>
          <p:nvPr/>
        </p:nvCxnSpPr>
        <p:spPr>
          <a:xfrm>
            <a:off x="2298900" y="3234725"/>
            <a:ext cx="4546200" cy="0"/>
          </a:xfrm>
          <a:prstGeom prst="straightConnector1">
            <a:avLst/>
          </a:prstGeom>
          <a:noFill/>
          <a:ln cap="flat" cmpd="sng" w="9525">
            <a:solidFill>
              <a:srgbClr val="FFFFFF"/>
            </a:solidFill>
            <a:prstDash val="solid"/>
            <a:round/>
            <a:headEnd len="sm" w="sm" type="none"/>
            <a:tailEnd len="sm" w="sm" type="none"/>
          </a:ln>
        </p:spPr>
      </p:cxnSp>
      <p:sp>
        <p:nvSpPr>
          <p:cNvPr id="1004" name="Google Shape;1004;p1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1005" name="Shape 1005"/>
        <p:cNvGrpSpPr/>
        <p:nvPr/>
      </p:nvGrpSpPr>
      <p:grpSpPr>
        <a:xfrm>
          <a:off x="0" y="0"/>
          <a:ext cx="0" cy="0"/>
          <a:chOff x="0" y="0"/>
          <a:chExt cx="0" cy="0"/>
        </a:xfrm>
      </p:grpSpPr>
      <p:pic>
        <p:nvPicPr>
          <p:cNvPr id="1006" name="Google Shape;1006;p1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7" name="Google Shape;1007;p131"/>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8" name="Google Shape;1008;p1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1009" name="Google Shape;1009;p131"/>
          <p:cNvCxnSpPr/>
          <p:nvPr/>
        </p:nvCxnSpPr>
        <p:spPr>
          <a:xfrm>
            <a:off x="2298900" y="3234725"/>
            <a:ext cx="4546200" cy="0"/>
          </a:xfrm>
          <a:prstGeom prst="straightConnector1">
            <a:avLst/>
          </a:prstGeom>
          <a:noFill/>
          <a:ln cap="flat" cmpd="sng" w="9525">
            <a:solidFill>
              <a:srgbClr val="000000"/>
            </a:solidFill>
            <a:prstDash val="solid"/>
            <a:round/>
            <a:headEnd len="sm" w="sm" type="none"/>
            <a:tailEnd len="sm" w="sm" type="none"/>
          </a:ln>
        </p:spPr>
      </p:cxnSp>
      <p:sp>
        <p:nvSpPr>
          <p:cNvPr id="1010" name="Google Shape;1010;p1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pic>
        <p:nvPicPr>
          <p:cNvPr id="1011" name="Google Shape;1011;p131"/>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1012" name="Shape 1012"/>
        <p:cNvGrpSpPr/>
        <p:nvPr/>
      </p:nvGrpSpPr>
      <p:grpSpPr>
        <a:xfrm>
          <a:off x="0" y="0"/>
          <a:ext cx="0" cy="0"/>
          <a:chOff x="0" y="0"/>
          <a:chExt cx="0" cy="0"/>
        </a:xfrm>
      </p:grpSpPr>
      <p:pic>
        <p:nvPicPr>
          <p:cNvPr id="1013" name="Google Shape;1013;p132"/>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14" name="Google Shape;1014;p1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015" name="Google Shape;1015;p132"/>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rgbClr val="000000"/>
                </a:solidFill>
                <a:latin typeface="Oswald"/>
                <a:ea typeface="Oswald"/>
                <a:cs typeface="Oswald"/>
                <a:sym typeface="Oswald"/>
              </a:rPr>
              <a:t>Time For a Quick Video</a:t>
            </a:r>
            <a:endParaRPr b="0" i="0" sz="2400" u="none" cap="none" strike="noStrike">
              <a:solidFill>
                <a:srgbClr val="000000"/>
              </a:solidFill>
              <a:latin typeface="Oswald"/>
              <a:ea typeface="Oswald"/>
              <a:cs typeface="Oswald"/>
              <a:sym typeface="Oswald"/>
            </a:endParaRPr>
          </a:p>
        </p:txBody>
      </p:sp>
      <p:cxnSp>
        <p:nvCxnSpPr>
          <p:cNvPr id="1016" name="Google Shape;1016;p132"/>
          <p:cNvCxnSpPr/>
          <p:nvPr/>
        </p:nvCxnSpPr>
        <p:spPr>
          <a:xfrm>
            <a:off x="2865900" y="2743100"/>
            <a:ext cx="3261900" cy="0"/>
          </a:xfrm>
          <a:prstGeom prst="straightConnector1">
            <a:avLst/>
          </a:prstGeom>
          <a:noFill/>
          <a:ln cap="flat" cmpd="sng" w="9525">
            <a:solidFill>
              <a:srgbClr val="000000"/>
            </a:solidFill>
            <a:prstDash val="solid"/>
            <a:round/>
            <a:headEnd len="sm" w="sm" type="none"/>
            <a:tailEnd len="sm" w="sm" type="none"/>
          </a:ln>
        </p:spPr>
      </p:cxnSp>
      <p:sp>
        <p:nvSpPr>
          <p:cNvPr id="1017" name="Google Shape;1017;p132"/>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32"/>
          <p:cNvSpPr/>
          <p:nvPr/>
        </p:nvSpPr>
        <p:spPr>
          <a:xfrm flipH="1" rot="-5400000">
            <a:off x="4301173" y="1235738"/>
            <a:ext cx="554225" cy="479325"/>
          </a:xfrm>
          <a:prstGeom prst="flowChartMerge">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32"/>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Oswald Light"/>
                <a:ea typeface="Oswald Light"/>
                <a:cs typeface="Oswald Light"/>
                <a:sym typeface="Oswald Light"/>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Class Slack Channel Name">
  <p:cSld name="CUSTOM_17_2_1_2_2">
    <p:spTree>
      <p:nvGrpSpPr>
        <p:cNvPr id="1020" name="Shape 1020"/>
        <p:cNvGrpSpPr/>
        <p:nvPr/>
      </p:nvGrpSpPr>
      <p:grpSpPr>
        <a:xfrm>
          <a:off x="0" y="0"/>
          <a:ext cx="0" cy="0"/>
          <a:chOff x="0" y="0"/>
          <a:chExt cx="0" cy="0"/>
        </a:xfrm>
      </p:grpSpPr>
      <p:pic>
        <p:nvPicPr>
          <p:cNvPr id="1021" name="Google Shape;1021;p1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2" name="Google Shape;1022;p133"/>
          <p:cNvSpPr txBox="1"/>
          <p:nvPr>
            <p:ph type="title"/>
          </p:nvPr>
        </p:nvSpPr>
        <p:spPr>
          <a:xfrm>
            <a:off x="237100" y="30028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3" name="Google Shape;1023;p1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024" name="Google Shape;1024;p133"/>
          <p:cNvPicPr preferRelativeResize="0"/>
          <p:nvPr/>
        </p:nvPicPr>
        <p:blipFill rotWithShape="1">
          <a:blip r:embed="rId3">
            <a:alphaModFix/>
          </a:blip>
          <a:srcRect b="0" l="0" r="0" t="0"/>
          <a:stretch/>
        </p:blipFill>
        <p:spPr>
          <a:xfrm>
            <a:off x="2871863" y="1299175"/>
            <a:ext cx="3400274" cy="868950"/>
          </a:xfrm>
          <a:prstGeom prst="rect">
            <a:avLst/>
          </a:prstGeom>
          <a:noFill/>
          <a:ln>
            <a:noFill/>
          </a:ln>
        </p:spPr>
      </p:pic>
      <p:sp>
        <p:nvSpPr>
          <p:cNvPr id="1025" name="Google Shape;1025;p133"/>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0" lang="en" sz="3600" u="none" cap="none" strike="noStrike">
                <a:solidFill>
                  <a:schemeClr val="dk1"/>
                </a:solidFill>
                <a:latin typeface="Oswald Light"/>
                <a:ea typeface="Oswald Light"/>
                <a:cs typeface="Oswald Light"/>
                <a:sym typeface="Oswald Light"/>
              </a:rPr>
              <a:t>Class Slack Channel:</a:t>
            </a:r>
            <a:endParaRPr b="0" i="0" sz="3600" u="none" cap="none" strike="noStrike">
              <a:solidFill>
                <a:schemeClr val="dk1"/>
              </a:solidFill>
              <a:latin typeface="Oswald Light"/>
              <a:ea typeface="Oswald Light"/>
              <a:cs typeface="Oswald Light"/>
              <a:sym typeface="Oswald Light"/>
            </a:endParaRPr>
          </a:p>
        </p:txBody>
      </p:sp>
      <p:sp>
        <p:nvSpPr>
          <p:cNvPr id="1026" name="Google Shape;1026;p1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79" name="Shape 79"/>
        <p:cNvGrpSpPr/>
        <p:nvPr/>
      </p:nvGrpSpPr>
      <p:grpSpPr>
        <a:xfrm>
          <a:off x="0" y="0"/>
          <a:ext cx="0" cy="0"/>
          <a:chOff x="0" y="0"/>
          <a:chExt cx="0" cy="0"/>
        </a:xfrm>
      </p:grpSpPr>
      <p:grpSp>
        <p:nvGrpSpPr>
          <p:cNvPr id="80" name="Google Shape;80;p66"/>
          <p:cNvGrpSpPr/>
          <p:nvPr/>
        </p:nvGrpSpPr>
        <p:grpSpPr>
          <a:xfrm>
            <a:off x="453220" y="1424000"/>
            <a:ext cx="743726" cy="530950"/>
            <a:chOff x="453220" y="1424000"/>
            <a:chExt cx="743726" cy="530950"/>
          </a:xfrm>
        </p:grpSpPr>
        <p:sp>
          <p:nvSpPr>
            <p:cNvPr id="81" name="Google Shape;81;p6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2" name="Google Shape;82;p6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3" name="Google Shape;83;p66"/>
          <p:cNvGrpSpPr/>
          <p:nvPr/>
        </p:nvGrpSpPr>
        <p:grpSpPr>
          <a:xfrm>
            <a:off x="453233" y="2276300"/>
            <a:ext cx="743726" cy="530950"/>
            <a:chOff x="453233" y="2276300"/>
            <a:chExt cx="743726" cy="530950"/>
          </a:xfrm>
        </p:grpSpPr>
        <p:sp>
          <p:nvSpPr>
            <p:cNvPr id="84" name="Google Shape;84;p6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 name="Google Shape;85;p6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6" name="Google Shape;86;p6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9" name="Google Shape;89;p6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0" name="Google Shape;90;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91" name="Google Shape;91;p6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2" name="Google Shape;92;p66"/>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 name="Google Shape;93;p6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6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6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 name="Google Shape;96;p66"/>
          <p:cNvGrpSpPr/>
          <p:nvPr/>
        </p:nvGrpSpPr>
        <p:grpSpPr>
          <a:xfrm>
            <a:off x="453233" y="3128588"/>
            <a:ext cx="743726" cy="530949"/>
            <a:chOff x="453233" y="3128588"/>
            <a:chExt cx="743726" cy="530949"/>
          </a:xfrm>
        </p:grpSpPr>
        <p:sp>
          <p:nvSpPr>
            <p:cNvPr id="97" name="Google Shape;97;p6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 name="Google Shape;98;p6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9" name="Google Shape;99;p66"/>
          <p:cNvGrpSpPr/>
          <p:nvPr/>
        </p:nvGrpSpPr>
        <p:grpSpPr>
          <a:xfrm>
            <a:off x="453233" y="3952200"/>
            <a:ext cx="743726" cy="530950"/>
            <a:chOff x="453233" y="3952200"/>
            <a:chExt cx="743726" cy="530950"/>
          </a:xfrm>
        </p:grpSpPr>
        <p:sp>
          <p:nvSpPr>
            <p:cNvPr id="100" name="Google Shape;100;p6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1" name="Google Shape;101;p6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2" name="Google Shape;102;p66"/>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 name="Google Shape;103;p66"/>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66"/>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 name="Google Shape;105;p6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Zoom Turn on Your Camera">
  <p:cSld name="CUSTOM_2_7_2_1">
    <p:spTree>
      <p:nvGrpSpPr>
        <p:cNvPr id="1027" name="Shape 1027"/>
        <p:cNvGrpSpPr/>
        <p:nvPr/>
      </p:nvGrpSpPr>
      <p:grpSpPr>
        <a:xfrm>
          <a:off x="0" y="0"/>
          <a:ext cx="0" cy="0"/>
          <a:chOff x="0" y="0"/>
          <a:chExt cx="0" cy="0"/>
        </a:xfrm>
      </p:grpSpPr>
      <p:cxnSp>
        <p:nvCxnSpPr>
          <p:cNvPr id="1028" name="Google Shape;1028;p13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029" name="Google Shape;1029;p1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1030" name="Google Shape;1030;p13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1031" name="Google Shape;1031;p134"/>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1032" name="Google Shape;1032;p134"/>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33" name="Google Shape;1033;p134"/>
          <p:cNvPicPr preferRelativeResize="0"/>
          <p:nvPr/>
        </p:nvPicPr>
        <p:blipFill rotWithShape="1">
          <a:blip r:embed="rId3">
            <a:alphaModFix/>
          </a:blip>
          <a:srcRect b="0" l="0" r="0" t="0"/>
          <a:stretch/>
        </p:blipFill>
        <p:spPr>
          <a:xfrm>
            <a:off x="1656507" y="1046867"/>
            <a:ext cx="5830987" cy="3279914"/>
          </a:xfrm>
          <a:prstGeom prst="rect">
            <a:avLst/>
          </a:prstGeom>
          <a:noFill/>
          <a:ln>
            <a:noFill/>
          </a:ln>
        </p:spPr>
      </p:pic>
      <p:sp>
        <p:nvSpPr>
          <p:cNvPr id="1034" name="Google Shape;1034;p134"/>
          <p:cNvSpPr/>
          <p:nvPr/>
        </p:nvSpPr>
        <p:spPr>
          <a:xfrm>
            <a:off x="1656494" y="4112756"/>
            <a:ext cx="1112700" cy="213900"/>
          </a:xfrm>
          <a:prstGeom prst="rect">
            <a:avLst/>
          </a:prstGeom>
          <a:solidFill>
            <a:srgbClr val="000000">
              <a:alpha val="8235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800" u="none" cap="none" strike="noStrike">
                <a:solidFill>
                  <a:srgbClr val="FFFFFF"/>
                </a:solidFill>
                <a:latin typeface="Roboto"/>
                <a:ea typeface="Roboto"/>
                <a:cs typeface="Roboto"/>
                <a:sym typeface="Roboto"/>
              </a:rPr>
              <a:t>Regina Adkins</a:t>
            </a:r>
            <a:endParaRPr b="0" i="0" sz="800" u="none" cap="none" strike="noStrike">
              <a:solidFill>
                <a:srgbClr val="FFFFFF"/>
              </a:solidFill>
              <a:latin typeface="Arial"/>
              <a:ea typeface="Arial"/>
              <a:cs typeface="Arial"/>
              <a:sym typeface="Arial"/>
            </a:endParaRPr>
          </a:p>
        </p:txBody>
      </p:sp>
      <p:sp>
        <p:nvSpPr>
          <p:cNvPr id="1035" name="Google Shape;1035;p134"/>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3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Please Turn On Your Camera </a:t>
            </a:r>
            <a:endParaRPr b="0" i="0" sz="2400" u="none" cap="none" strike="noStrike">
              <a:solidFill>
                <a:srgbClr val="000000"/>
              </a:solidFill>
              <a:latin typeface="Roboto Medium"/>
              <a:ea typeface="Roboto Medium"/>
              <a:cs typeface="Roboto Medium"/>
              <a:sym typeface="Roboto Medium"/>
            </a:endParaRPr>
          </a:p>
        </p:txBody>
      </p:sp>
      <p:sp>
        <p:nvSpPr>
          <p:cNvPr id="1037" name="Google Shape;1037;p1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Zoom Unmute">
  <p:cSld name="CUSTOM_2_7_2_1_1">
    <p:spTree>
      <p:nvGrpSpPr>
        <p:cNvPr id="1038" name="Shape 1038"/>
        <p:cNvGrpSpPr/>
        <p:nvPr/>
      </p:nvGrpSpPr>
      <p:grpSpPr>
        <a:xfrm>
          <a:off x="0" y="0"/>
          <a:ext cx="0" cy="0"/>
          <a:chOff x="0" y="0"/>
          <a:chExt cx="0" cy="0"/>
        </a:xfrm>
      </p:grpSpPr>
      <p:cxnSp>
        <p:nvCxnSpPr>
          <p:cNvPr id="1039" name="Google Shape;1039;p13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040" name="Google Shape;1040;p1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1041" name="Google Shape;1041;p13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1042" name="Google Shape;1042;p135"/>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043" name="Google Shape;1043;p135"/>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4" name="Google Shape;1044;p135"/>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045" name="Google Shape;1045;p135"/>
          <p:cNvSpPr/>
          <p:nvPr/>
        </p:nvSpPr>
        <p:spPr>
          <a:xfrm>
            <a:off x="1656500" y="4112756"/>
            <a:ext cx="1112700" cy="213900"/>
          </a:xfrm>
          <a:prstGeom prst="rect">
            <a:avLst/>
          </a:prstGeom>
          <a:solidFill>
            <a:srgbClr val="000000">
              <a:alpha val="8235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800" u="none" cap="none" strike="noStrike">
                <a:solidFill>
                  <a:srgbClr val="FFFFFF"/>
                </a:solidFill>
                <a:latin typeface="Roboto"/>
                <a:ea typeface="Roboto"/>
                <a:cs typeface="Roboto"/>
                <a:sym typeface="Roboto"/>
              </a:rPr>
              <a:t>Regina Adkins</a:t>
            </a:r>
            <a:endParaRPr b="0" i="0" sz="800" u="none" cap="none" strike="noStrike">
              <a:solidFill>
                <a:srgbClr val="FFFFFF"/>
              </a:solidFill>
              <a:latin typeface="Arial"/>
              <a:ea typeface="Arial"/>
              <a:cs typeface="Arial"/>
              <a:sym typeface="Arial"/>
            </a:endParaRPr>
          </a:p>
        </p:txBody>
      </p:sp>
      <p:sp>
        <p:nvSpPr>
          <p:cNvPr id="1046" name="Google Shape;1046;p135"/>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3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Please Mute</a:t>
            </a:r>
            <a:endParaRPr b="0" i="0" sz="2400" u="none" cap="none" strike="noStrike">
              <a:solidFill>
                <a:srgbClr val="000000"/>
              </a:solidFill>
              <a:latin typeface="Roboto Medium"/>
              <a:ea typeface="Roboto Medium"/>
              <a:cs typeface="Roboto Medium"/>
              <a:sym typeface="Roboto Medium"/>
            </a:endParaRPr>
          </a:p>
        </p:txBody>
      </p:sp>
      <p:sp>
        <p:nvSpPr>
          <p:cNvPr id="1048" name="Google Shape;1048;p1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Zoom Mute">
  <p:cSld name="CUSTOM_2_7_2_1_1_1">
    <p:spTree>
      <p:nvGrpSpPr>
        <p:cNvPr id="1049" name="Shape 1049"/>
        <p:cNvGrpSpPr/>
        <p:nvPr/>
      </p:nvGrpSpPr>
      <p:grpSpPr>
        <a:xfrm>
          <a:off x="0" y="0"/>
          <a:ext cx="0" cy="0"/>
          <a:chOff x="0" y="0"/>
          <a:chExt cx="0" cy="0"/>
        </a:xfrm>
      </p:grpSpPr>
      <p:cxnSp>
        <p:nvCxnSpPr>
          <p:cNvPr id="1050" name="Google Shape;1050;p13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051" name="Google Shape;1051;p1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1052" name="Google Shape;1052;p13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1053" name="Google Shape;1053;p136"/>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054" name="Google Shape;1054;p136"/>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5" name="Google Shape;1055;p136"/>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056" name="Google Shape;1056;p136"/>
          <p:cNvSpPr/>
          <p:nvPr/>
        </p:nvSpPr>
        <p:spPr>
          <a:xfrm>
            <a:off x="1656500" y="4112756"/>
            <a:ext cx="1112700" cy="213900"/>
          </a:xfrm>
          <a:prstGeom prst="rect">
            <a:avLst/>
          </a:prstGeom>
          <a:solidFill>
            <a:srgbClr val="000000">
              <a:alpha val="8235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800" u="none" cap="none" strike="noStrike">
                <a:solidFill>
                  <a:schemeClr val="lt1"/>
                </a:solidFill>
                <a:latin typeface="Roboto"/>
                <a:ea typeface="Roboto"/>
                <a:cs typeface="Roboto"/>
                <a:sym typeface="Roboto"/>
              </a:rPr>
              <a:t>Regina Adkins</a:t>
            </a:r>
            <a:endParaRPr b="0" i="0" sz="800" u="none" cap="none" strike="noStrike">
              <a:solidFill>
                <a:srgbClr val="FFFFFF"/>
              </a:solidFill>
              <a:latin typeface="Roboto"/>
              <a:ea typeface="Roboto"/>
              <a:cs typeface="Roboto"/>
              <a:sym typeface="Roboto"/>
            </a:endParaRPr>
          </a:p>
        </p:txBody>
      </p:sp>
      <p:sp>
        <p:nvSpPr>
          <p:cNvPr id="1057" name="Google Shape;1057;p136"/>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13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Please Unmute</a:t>
            </a:r>
            <a:endParaRPr b="0" i="0" sz="2400" u="none" cap="none" strike="noStrike">
              <a:solidFill>
                <a:srgbClr val="000000"/>
              </a:solidFill>
              <a:latin typeface="Roboto Medium"/>
              <a:ea typeface="Roboto Medium"/>
              <a:cs typeface="Roboto Medium"/>
              <a:sym typeface="Roboto Medium"/>
            </a:endParaRPr>
          </a:p>
        </p:txBody>
      </p:sp>
      <p:sp>
        <p:nvSpPr>
          <p:cNvPr id="1059" name="Google Shape;1059;p136"/>
          <p:cNvSpPr/>
          <p:nvPr/>
        </p:nvSpPr>
        <p:spPr>
          <a:xfrm>
            <a:off x="5547800" y="1503750"/>
            <a:ext cx="2136000" cy="2136000"/>
          </a:xfrm>
          <a:prstGeom prst="ellipse">
            <a:avLst/>
          </a:prstGeom>
          <a:solidFill>
            <a:srgbClr val="FF0000">
              <a:alpha val="71764"/>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Oswald"/>
                <a:ea typeface="Oswald"/>
                <a:cs typeface="Oswald"/>
                <a:sym typeface="Oswald"/>
              </a:rPr>
              <a:t>You can unmute temporarily by holding down the 'space' key on your keyboard.</a:t>
            </a:r>
            <a:endParaRPr b="0" i="0" sz="1600" u="none" cap="none" strike="noStrike">
              <a:solidFill>
                <a:srgbClr val="000000"/>
              </a:solidFill>
              <a:latin typeface="Oswald"/>
              <a:ea typeface="Oswald"/>
              <a:cs typeface="Oswald"/>
              <a:sym typeface="Oswald"/>
            </a:endParaRPr>
          </a:p>
        </p:txBody>
      </p:sp>
      <p:sp>
        <p:nvSpPr>
          <p:cNvPr id="1060" name="Google Shape;1060;p1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Share Screen">
  <p:cSld name="CUSTOM_2_7_2_1_1_1_2">
    <p:spTree>
      <p:nvGrpSpPr>
        <p:cNvPr id="1061" name="Shape 1061"/>
        <p:cNvGrpSpPr/>
        <p:nvPr/>
      </p:nvGrpSpPr>
      <p:grpSpPr>
        <a:xfrm>
          <a:off x="0" y="0"/>
          <a:ext cx="0" cy="0"/>
          <a:chOff x="0" y="0"/>
          <a:chExt cx="0" cy="0"/>
        </a:xfrm>
      </p:grpSpPr>
      <p:cxnSp>
        <p:nvCxnSpPr>
          <p:cNvPr id="1062" name="Google Shape;1062;p13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063" name="Google Shape;1063;p1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1064" name="Google Shape;1064;p13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1065" name="Google Shape;1065;p137"/>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066" name="Google Shape;1066;p137"/>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67" name="Google Shape;1067;p137"/>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068" name="Google Shape;1068;p137"/>
          <p:cNvSpPr/>
          <p:nvPr/>
        </p:nvSpPr>
        <p:spPr>
          <a:xfrm>
            <a:off x="1656500" y="4112756"/>
            <a:ext cx="1112700" cy="213900"/>
          </a:xfrm>
          <a:prstGeom prst="rect">
            <a:avLst/>
          </a:prstGeom>
          <a:solidFill>
            <a:srgbClr val="000000">
              <a:alpha val="8235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800" u="none" cap="none" strike="noStrike">
                <a:solidFill>
                  <a:schemeClr val="lt1"/>
                </a:solidFill>
                <a:latin typeface="Roboto"/>
                <a:ea typeface="Roboto"/>
                <a:cs typeface="Roboto"/>
                <a:sym typeface="Roboto"/>
              </a:rPr>
              <a:t>Regina Adkins</a:t>
            </a:r>
            <a:endParaRPr b="0" i="0" sz="800" u="none" cap="none" strike="noStrike">
              <a:solidFill>
                <a:srgbClr val="FFFFFF"/>
              </a:solidFill>
              <a:latin typeface="Roboto"/>
              <a:ea typeface="Roboto"/>
              <a:cs typeface="Roboto"/>
              <a:sym typeface="Roboto"/>
            </a:endParaRPr>
          </a:p>
        </p:txBody>
      </p:sp>
      <p:sp>
        <p:nvSpPr>
          <p:cNvPr id="1069" name="Google Shape;1069;p137"/>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3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Please Share Your Screen</a:t>
            </a:r>
            <a:endParaRPr b="0" i="0" sz="2400" u="none" cap="none" strike="noStrike">
              <a:solidFill>
                <a:srgbClr val="000000"/>
              </a:solidFill>
              <a:latin typeface="Roboto Medium"/>
              <a:ea typeface="Roboto Medium"/>
              <a:cs typeface="Roboto Medium"/>
              <a:sym typeface="Roboto Medium"/>
            </a:endParaRPr>
          </a:p>
        </p:txBody>
      </p:sp>
      <p:sp>
        <p:nvSpPr>
          <p:cNvPr id="1071" name="Google Shape;1071;p137"/>
          <p:cNvSpPr/>
          <p:nvPr/>
        </p:nvSpPr>
        <p:spPr>
          <a:xfrm>
            <a:off x="5547800" y="1499616"/>
            <a:ext cx="2136000" cy="2136000"/>
          </a:xfrm>
          <a:prstGeom prst="ellipse">
            <a:avLst/>
          </a:prstGeom>
          <a:solidFill>
            <a:srgbClr val="FF0000">
              <a:alpha val="71372"/>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Oswald"/>
                <a:ea typeface="Oswald"/>
                <a:cs typeface="Oswald"/>
                <a:sym typeface="Oswald"/>
              </a:rPr>
              <a:t>Remember </a:t>
            </a:r>
            <a:br>
              <a:rPr b="0" i="0" lang="en" sz="1600" u="none" cap="none" strike="noStrike">
                <a:solidFill>
                  <a:srgbClr val="000000"/>
                </a:solidFill>
                <a:latin typeface="Oswald"/>
                <a:ea typeface="Oswald"/>
                <a:cs typeface="Oswald"/>
                <a:sym typeface="Oswald"/>
              </a:rPr>
            </a:br>
            <a:r>
              <a:rPr b="0" i="0" lang="en" sz="1600" u="none" cap="none" strike="noStrike">
                <a:solidFill>
                  <a:srgbClr val="000000"/>
                </a:solidFill>
                <a:latin typeface="Oswald"/>
                <a:ea typeface="Oswald"/>
                <a:cs typeface="Oswald"/>
                <a:sym typeface="Oswald"/>
              </a:rPr>
              <a:t>when sharing your screen to hide any windows that do not show your work. </a:t>
            </a:r>
            <a:endParaRPr b="0" i="0" sz="1600" u="none" cap="none" strike="noStrike">
              <a:solidFill>
                <a:srgbClr val="000000"/>
              </a:solidFill>
              <a:latin typeface="Oswald"/>
              <a:ea typeface="Oswald"/>
              <a:cs typeface="Oswald"/>
              <a:sym typeface="Oswald"/>
            </a:endParaRPr>
          </a:p>
        </p:txBody>
      </p:sp>
      <p:sp>
        <p:nvSpPr>
          <p:cNvPr id="1072" name="Google Shape;1072;p13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Presenters: Please Share Your Screen">
  <p:cSld name="CUSTOM_2_7_2_1_1_1_2_2">
    <p:spTree>
      <p:nvGrpSpPr>
        <p:cNvPr id="1073" name="Shape 1073"/>
        <p:cNvGrpSpPr/>
        <p:nvPr/>
      </p:nvGrpSpPr>
      <p:grpSpPr>
        <a:xfrm>
          <a:off x="0" y="0"/>
          <a:ext cx="0" cy="0"/>
          <a:chOff x="0" y="0"/>
          <a:chExt cx="0" cy="0"/>
        </a:xfrm>
      </p:grpSpPr>
      <p:cxnSp>
        <p:nvCxnSpPr>
          <p:cNvPr id="1074" name="Google Shape;1074;p13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075" name="Google Shape;1075;p1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1076" name="Google Shape;1076;p13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1077" name="Google Shape;1077;p138"/>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078" name="Google Shape;1078;p138"/>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079" name="Google Shape;1079;p138"/>
          <p:cNvSpPr/>
          <p:nvPr/>
        </p:nvSpPr>
        <p:spPr>
          <a:xfrm>
            <a:off x="1656500" y="4112756"/>
            <a:ext cx="1112700" cy="213900"/>
          </a:xfrm>
          <a:prstGeom prst="rect">
            <a:avLst/>
          </a:prstGeom>
          <a:solidFill>
            <a:srgbClr val="000000">
              <a:alpha val="8235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800" u="none" cap="none" strike="noStrike">
                <a:solidFill>
                  <a:schemeClr val="lt1"/>
                </a:solidFill>
                <a:latin typeface="Roboto"/>
                <a:ea typeface="Roboto"/>
                <a:cs typeface="Roboto"/>
                <a:sym typeface="Roboto"/>
              </a:rPr>
              <a:t>Regina Adkins</a:t>
            </a:r>
            <a:endParaRPr b="0" i="0" sz="800" u="none" cap="none" strike="noStrike">
              <a:solidFill>
                <a:srgbClr val="FFFFFF"/>
              </a:solidFill>
              <a:latin typeface="Roboto"/>
              <a:ea typeface="Roboto"/>
              <a:cs typeface="Roboto"/>
              <a:sym typeface="Roboto"/>
            </a:endParaRPr>
          </a:p>
        </p:txBody>
      </p:sp>
      <p:sp>
        <p:nvSpPr>
          <p:cNvPr id="1080" name="Google Shape;1080;p13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Roboto"/>
                <a:ea typeface="Roboto"/>
                <a:cs typeface="Roboto"/>
                <a:sym typeface="Roboto"/>
              </a:rPr>
              <a:t>Presenters:</a:t>
            </a:r>
            <a:r>
              <a:rPr b="0" i="0" lang="en" sz="2400" u="none" cap="none" strike="noStrike">
                <a:solidFill>
                  <a:srgbClr val="000000"/>
                </a:solidFill>
                <a:latin typeface="Roboto"/>
                <a:ea typeface="Roboto"/>
                <a:cs typeface="Roboto"/>
                <a:sym typeface="Roboto"/>
              </a:rPr>
              <a:t> Please Share Your Screen</a:t>
            </a:r>
            <a:endParaRPr b="0" i="0" sz="2400" u="none" cap="none" strike="noStrike">
              <a:solidFill>
                <a:srgbClr val="000000"/>
              </a:solidFill>
              <a:latin typeface="Roboto"/>
              <a:ea typeface="Roboto"/>
              <a:cs typeface="Roboto"/>
              <a:sym typeface="Roboto"/>
            </a:endParaRPr>
          </a:p>
        </p:txBody>
      </p:sp>
      <p:sp>
        <p:nvSpPr>
          <p:cNvPr id="1081" name="Google Shape;1081;p138"/>
          <p:cNvSpPr/>
          <p:nvPr/>
        </p:nvSpPr>
        <p:spPr>
          <a:xfrm>
            <a:off x="5547800" y="1499616"/>
            <a:ext cx="2136000" cy="2136000"/>
          </a:xfrm>
          <a:prstGeom prst="ellipse">
            <a:avLst/>
          </a:prstGeom>
          <a:solidFill>
            <a:srgbClr val="FF0000">
              <a:alpha val="71372"/>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Oswald"/>
                <a:ea typeface="Oswald"/>
                <a:cs typeface="Oswald"/>
                <a:sym typeface="Oswald"/>
              </a:rPr>
              <a:t>Remember </a:t>
            </a:r>
            <a:br>
              <a:rPr b="0" i="0" lang="en" sz="1600" u="none" cap="none" strike="noStrike">
                <a:solidFill>
                  <a:srgbClr val="000000"/>
                </a:solidFill>
                <a:latin typeface="Oswald"/>
                <a:ea typeface="Oswald"/>
                <a:cs typeface="Oswald"/>
                <a:sym typeface="Oswald"/>
              </a:rPr>
            </a:br>
            <a:r>
              <a:rPr b="0" i="0" lang="en" sz="1600" u="none" cap="none" strike="noStrike">
                <a:solidFill>
                  <a:srgbClr val="000000"/>
                </a:solidFill>
                <a:latin typeface="Oswald"/>
                <a:ea typeface="Oswald"/>
                <a:cs typeface="Oswald"/>
                <a:sym typeface="Oswald"/>
              </a:rPr>
              <a:t>when sharing your screen to hide any windows that do not show your work. </a:t>
            </a:r>
            <a:endParaRPr b="0" i="0" sz="1600" u="none" cap="none" strike="noStrike">
              <a:solidFill>
                <a:srgbClr val="000000"/>
              </a:solidFill>
              <a:latin typeface="Oswald"/>
              <a:ea typeface="Oswald"/>
              <a:cs typeface="Oswald"/>
              <a:sym typeface="Oswald"/>
            </a:endParaRPr>
          </a:p>
        </p:txBody>
      </p:sp>
      <p:sp>
        <p:nvSpPr>
          <p:cNvPr id="1082" name="Google Shape;1082;p138"/>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38"/>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3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When It's Your turn To Present—Share Your Screen">
  <p:cSld name="CUSTOM_2_7_2_1_1_1_2_2_1">
    <p:spTree>
      <p:nvGrpSpPr>
        <p:cNvPr id="1085" name="Shape 1085"/>
        <p:cNvGrpSpPr/>
        <p:nvPr/>
      </p:nvGrpSpPr>
      <p:grpSpPr>
        <a:xfrm>
          <a:off x="0" y="0"/>
          <a:ext cx="0" cy="0"/>
          <a:chOff x="0" y="0"/>
          <a:chExt cx="0" cy="0"/>
        </a:xfrm>
      </p:grpSpPr>
      <p:cxnSp>
        <p:nvCxnSpPr>
          <p:cNvPr id="1086" name="Google Shape;1086;p13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087" name="Google Shape;1087;p1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1088" name="Google Shape;1088;p13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089" name="Google Shape;1089;p13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90" name="Google Shape;1090;p139"/>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091" name="Google Shape;1091;p139"/>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092" name="Google Shape;1092;p139"/>
          <p:cNvSpPr/>
          <p:nvPr/>
        </p:nvSpPr>
        <p:spPr>
          <a:xfrm>
            <a:off x="1656500" y="4112756"/>
            <a:ext cx="1112700" cy="213900"/>
          </a:xfrm>
          <a:prstGeom prst="rect">
            <a:avLst/>
          </a:prstGeom>
          <a:solidFill>
            <a:srgbClr val="000000">
              <a:alpha val="8235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800" u="none" cap="none" strike="noStrike">
                <a:solidFill>
                  <a:schemeClr val="lt1"/>
                </a:solidFill>
                <a:latin typeface="Roboto"/>
                <a:ea typeface="Roboto"/>
                <a:cs typeface="Roboto"/>
                <a:sym typeface="Roboto"/>
              </a:rPr>
              <a:t>Regina Adkins</a:t>
            </a:r>
            <a:endParaRPr b="0" i="0" sz="800" u="none" cap="none" strike="noStrike">
              <a:solidFill>
                <a:srgbClr val="FFFFFF"/>
              </a:solidFill>
              <a:latin typeface="Roboto"/>
              <a:ea typeface="Roboto"/>
              <a:cs typeface="Roboto"/>
              <a:sym typeface="Roboto"/>
            </a:endParaRPr>
          </a:p>
        </p:txBody>
      </p:sp>
      <p:sp>
        <p:nvSpPr>
          <p:cNvPr id="1093" name="Google Shape;1093;p139"/>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When It's Your turn To Present—Share Your Screen</a:t>
            </a:r>
            <a:endParaRPr b="0" i="0" sz="2400" u="none" cap="none" strike="noStrike">
              <a:solidFill>
                <a:srgbClr val="000000"/>
              </a:solidFill>
              <a:latin typeface="Roboto Medium"/>
              <a:ea typeface="Roboto Medium"/>
              <a:cs typeface="Roboto Medium"/>
              <a:sym typeface="Roboto Medium"/>
            </a:endParaRPr>
          </a:p>
        </p:txBody>
      </p:sp>
      <p:sp>
        <p:nvSpPr>
          <p:cNvPr id="1094" name="Google Shape;1094;p139"/>
          <p:cNvSpPr/>
          <p:nvPr/>
        </p:nvSpPr>
        <p:spPr>
          <a:xfrm>
            <a:off x="5547800" y="1499616"/>
            <a:ext cx="2136000" cy="2136000"/>
          </a:xfrm>
          <a:prstGeom prst="ellipse">
            <a:avLst/>
          </a:prstGeom>
          <a:solidFill>
            <a:srgbClr val="FF0000">
              <a:alpha val="71372"/>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Oswald"/>
                <a:ea typeface="Oswald"/>
                <a:cs typeface="Oswald"/>
                <a:sym typeface="Oswald"/>
              </a:rPr>
              <a:t>Remember </a:t>
            </a:r>
            <a:br>
              <a:rPr b="0" i="0" lang="en" sz="1600" u="none" cap="none" strike="noStrike">
                <a:solidFill>
                  <a:srgbClr val="000000"/>
                </a:solidFill>
                <a:latin typeface="Oswald"/>
                <a:ea typeface="Oswald"/>
                <a:cs typeface="Oswald"/>
                <a:sym typeface="Oswald"/>
              </a:rPr>
            </a:br>
            <a:r>
              <a:rPr b="0" i="0" lang="en" sz="1600" u="none" cap="none" strike="noStrike">
                <a:solidFill>
                  <a:srgbClr val="000000"/>
                </a:solidFill>
                <a:latin typeface="Oswald"/>
                <a:ea typeface="Oswald"/>
                <a:cs typeface="Oswald"/>
                <a:sym typeface="Oswald"/>
              </a:rPr>
              <a:t>when sharing your screen to hide any windows that do not show your work. </a:t>
            </a:r>
            <a:endParaRPr b="0" i="0" sz="1600" u="none" cap="none" strike="noStrike">
              <a:solidFill>
                <a:srgbClr val="000000"/>
              </a:solidFill>
              <a:latin typeface="Oswald"/>
              <a:ea typeface="Oswald"/>
              <a:cs typeface="Oswald"/>
              <a:sym typeface="Oswald"/>
            </a:endParaRPr>
          </a:p>
        </p:txBody>
      </p:sp>
      <p:sp>
        <p:nvSpPr>
          <p:cNvPr id="1095" name="Google Shape;1095;p139"/>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39"/>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Change Your Name">
  <p:cSld name="CUSTOM_2_7_2_1_1_1_1_1">
    <p:spTree>
      <p:nvGrpSpPr>
        <p:cNvPr id="1097" name="Shape 1097"/>
        <p:cNvGrpSpPr/>
        <p:nvPr/>
      </p:nvGrpSpPr>
      <p:grpSpPr>
        <a:xfrm>
          <a:off x="0" y="0"/>
          <a:ext cx="0" cy="0"/>
          <a:chOff x="0" y="0"/>
          <a:chExt cx="0" cy="0"/>
        </a:xfrm>
      </p:grpSpPr>
      <p:cxnSp>
        <p:nvCxnSpPr>
          <p:cNvPr id="1098" name="Google Shape;1098;p14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099" name="Google Shape;1099;p1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1100" name="Google Shape;1100;p14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101" name="Google Shape;1101;p14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Please Update Your Name</a:t>
            </a:r>
            <a:endParaRPr b="0" i="0" sz="2400" u="none" cap="none" strike="noStrike">
              <a:solidFill>
                <a:srgbClr val="000000"/>
              </a:solidFill>
              <a:latin typeface="Roboto Medium"/>
              <a:ea typeface="Roboto Medium"/>
              <a:cs typeface="Roboto Medium"/>
              <a:sym typeface="Roboto Medium"/>
            </a:endParaRPr>
          </a:p>
        </p:txBody>
      </p:sp>
      <p:pic>
        <p:nvPicPr>
          <p:cNvPr id="1102" name="Google Shape;1102;p140"/>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1103" name="Google Shape;1103;p140"/>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04" name="Google Shape;1104;p140"/>
          <p:cNvPicPr preferRelativeResize="0"/>
          <p:nvPr/>
        </p:nvPicPr>
        <p:blipFill rotWithShape="1">
          <a:blip r:embed="rId3">
            <a:alphaModFix/>
          </a:blip>
          <a:srcRect b="0" l="0" r="0" t="0"/>
          <a:stretch/>
        </p:blipFill>
        <p:spPr>
          <a:xfrm>
            <a:off x="2283490" y="1043766"/>
            <a:ext cx="5658552" cy="3310616"/>
          </a:xfrm>
          <a:prstGeom prst="rect">
            <a:avLst/>
          </a:prstGeom>
          <a:noFill/>
          <a:ln>
            <a:noFill/>
          </a:ln>
        </p:spPr>
      </p:pic>
      <p:sp>
        <p:nvSpPr>
          <p:cNvPr id="1105" name="Google Shape;1105;p140"/>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800" u="none" cap="none" strike="noStrike">
                <a:solidFill>
                  <a:srgbClr val="000000"/>
                </a:solidFill>
                <a:latin typeface="Roboto"/>
                <a:ea typeface="Roboto"/>
                <a:cs typeface="Roboto"/>
                <a:sym typeface="Roboto"/>
              </a:rPr>
              <a:t>Participants</a:t>
            </a:r>
            <a:endParaRPr b="0" i="0" sz="800" u="none" cap="none" strike="noStrike">
              <a:solidFill>
                <a:srgbClr val="000000"/>
              </a:solidFill>
              <a:latin typeface="Arial"/>
              <a:ea typeface="Arial"/>
              <a:cs typeface="Arial"/>
              <a:sym typeface="Arial"/>
            </a:endParaRPr>
          </a:p>
        </p:txBody>
      </p:sp>
      <p:pic>
        <p:nvPicPr>
          <p:cNvPr id="1106" name="Google Shape;1106;p140"/>
          <p:cNvPicPr preferRelativeResize="0"/>
          <p:nvPr/>
        </p:nvPicPr>
        <p:blipFill rotWithShape="1">
          <a:blip r:embed="rId4">
            <a:alphaModFix/>
          </a:blip>
          <a:srcRect b="0" l="0" r="0" t="0"/>
          <a:stretch/>
        </p:blipFill>
        <p:spPr>
          <a:xfrm>
            <a:off x="2844278" y="1305467"/>
            <a:ext cx="286114" cy="286114"/>
          </a:xfrm>
          <a:prstGeom prst="rect">
            <a:avLst/>
          </a:prstGeom>
          <a:noFill/>
          <a:ln>
            <a:noFill/>
          </a:ln>
        </p:spPr>
      </p:pic>
      <p:sp>
        <p:nvSpPr>
          <p:cNvPr id="1107" name="Google Shape;1107;p140"/>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666666"/>
                </a:solidFill>
                <a:latin typeface="Roboto"/>
                <a:ea typeface="Roboto"/>
                <a:cs typeface="Roboto"/>
                <a:sym typeface="Roboto"/>
              </a:rPr>
              <a:t>Regina</a:t>
            </a:r>
            <a:endParaRPr b="0" i="0" sz="800" u="none" cap="none" strike="noStrike">
              <a:solidFill>
                <a:srgbClr val="666666"/>
              </a:solidFill>
              <a:latin typeface="Arial"/>
              <a:ea typeface="Arial"/>
              <a:cs typeface="Arial"/>
              <a:sym typeface="Arial"/>
            </a:endParaRPr>
          </a:p>
        </p:txBody>
      </p:sp>
      <p:pic>
        <p:nvPicPr>
          <p:cNvPr id="1108" name="Google Shape;1108;p140"/>
          <p:cNvPicPr preferRelativeResize="0"/>
          <p:nvPr/>
        </p:nvPicPr>
        <p:blipFill rotWithShape="1">
          <a:blip r:embed="rId5">
            <a:alphaModFix/>
          </a:blip>
          <a:srcRect b="0" l="0" r="0" t="0"/>
          <a:stretch/>
        </p:blipFill>
        <p:spPr>
          <a:xfrm>
            <a:off x="2579449" y="1845726"/>
            <a:ext cx="3985103" cy="1927533"/>
          </a:xfrm>
          <a:prstGeom prst="rect">
            <a:avLst/>
          </a:prstGeom>
          <a:noFill/>
          <a:ln>
            <a:noFill/>
          </a:ln>
        </p:spPr>
      </p:pic>
      <p:sp>
        <p:nvSpPr>
          <p:cNvPr id="1109" name="Google Shape;1109;p140"/>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40"/>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highlight>
                  <a:srgbClr val="9FC5E8"/>
                </a:highlight>
                <a:latin typeface="Roboto"/>
                <a:ea typeface="Roboto"/>
                <a:cs typeface="Roboto"/>
                <a:sym typeface="Roboto"/>
              </a:rPr>
              <a:t>Regina Adkins</a:t>
            </a:r>
            <a:endParaRPr b="0" i="0" sz="800" u="none" cap="none" strike="noStrike">
              <a:solidFill>
                <a:srgbClr val="000000"/>
              </a:solidFill>
              <a:highlight>
                <a:srgbClr val="9FC5E8"/>
              </a:highlight>
              <a:latin typeface="Arial"/>
              <a:ea typeface="Arial"/>
              <a:cs typeface="Arial"/>
              <a:sym typeface="Arial"/>
            </a:endParaRPr>
          </a:p>
        </p:txBody>
      </p:sp>
      <p:sp>
        <p:nvSpPr>
          <p:cNvPr id="1111" name="Google Shape;1111;p140"/>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1</a:t>
            </a:r>
            <a:endParaRPr b="0" i="0" sz="1400" u="none" cap="none" strike="noStrike">
              <a:solidFill>
                <a:srgbClr val="000000"/>
              </a:solidFill>
              <a:latin typeface="Arial"/>
              <a:ea typeface="Arial"/>
              <a:cs typeface="Arial"/>
              <a:sym typeface="Arial"/>
            </a:endParaRPr>
          </a:p>
        </p:txBody>
      </p:sp>
      <p:sp>
        <p:nvSpPr>
          <p:cNvPr id="1112" name="Google Shape;1112;p140"/>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40"/>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2</a:t>
            </a:r>
            <a:endParaRPr b="0" i="0" sz="1400" u="none" cap="none" strike="noStrike">
              <a:solidFill>
                <a:srgbClr val="000000"/>
              </a:solidFill>
              <a:latin typeface="Arial"/>
              <a:ea typeface="Arial"/>
              <a:cs typeface="Arial"/>
              <a:sym typeface="Arial"/>
            </a:endParaRPr>
          </a:p>
        </p:txBody>
      </p:sp>
      <p:sp>
        <p:nvSpPr>
          <p:cNvPr id="1114" name="Google Shape;1114;p140"/>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40"/>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3</a:t>
            </a:r>
            <a:endParaRPr b="0" i="0" sz="1400" u="none" cap="none" strike="noStrike">
              <a:solidFill>
                <a:srgbClr val="000000"/>
              </a:solidFill>
              <a:latin typeface="Arial"/>
              <a:ea typeface="Arial"/>
              <a:cs typeface="Arial"/>
              <a:sym typeface="Arial"/>
            </a:endParaRPr>
          </a:p>
        </p:txBody>
      </p:sp>
      <p:sp>
        <p:nvSpPr>
          <p:cNvPr id="1116" name="Google Shape;1116;p14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Zoom Annotate">
  <p:cSld name="CUSTOM_2_7_2_1_1_1_2_1">
    <p:spTree>
      <p:nvGrpSpPr>
        <p:cNvPr id="1117" name="Shape 1117"/>
        <p:cNvGrpSpPr/>
        <p:nvPr/>
      </p:nvGrpSpPr>
      <p:grpSpPr>
        <a:xfrm>
          <a:off x="0" y="0"/>
          <a:ext cx="0" cy="0"/>
          <a:chOff x="0" y="0"/>
          <a:chExt cx="0" cy="0"/>
        </a:xfrm>
      </p:grpSpPr>
      <p:cxnSp>
        <p:nvCxnSpPr>
          <p:cNvPr id="1118" name="Google Shape;1118;p14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119" name="Google Shape;1119;p1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1120" name="Google Shape;1120;p14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121" name="Google Shape;1121;p14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Zoom Annotate Tool</a:t>
            </a:r>
            <a:endParaRPr b="0" i="0" sz="2400" u="none" cap="none" strike="noStrike">
              <a:solidFill>
                <a:srgbClr val="000000"/>
              </a:solidFill>
              <a:latin typeface="Roboto Medium"/>
              <a:ea typeface="Roboto Medium"/>
              <a:cs typeface="Roboto Medium"/>
              <a:sym typeface="Roboto Medium"/>
            </a:endParaRPr>
          </a:p>
        </p:txBody>
      </p:sp>
      <p:pic>
        <p:nvPicPr>
          <p:cNvPr id="1122" name="Google Shape;1122;p141"/>
          <p:cNvPicPr preferRelativeResize="0"/>
          <p:nvPr/>
        </p:nvPicPr>
        <p:blipFill rotWithShape="1">
          <a:blip r:embed="rId2">
            <a:alphaModFix/>
          </a:blip>
          <a:srcRect b="0" l="0" r="0" t="0"/>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1123" name="Google Shape;1123;p141"/>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222222"/>
                </a:solidFill>
                <a:highlight>
                  <a:srgbClr val="FFFF00"/>
                </a:highlight>
                <a:latin typeface="Roboto"/>
                <a:ea typeface="Roboto"/>
                <a:cs typeface="Roboto"/>
                <a:sym typeface="Roboto"/>
              </a:rPr>
              <a:t>If you do not see the annotation menu:</a:t>
            </a:r>
            <a:endParaRPr b="0" i="0" sz="1800" u="none" cap="none" strike="noStrike">
              <a:solidFill>
                <a:srgbClr val="222222"/>
              </a:solidFill>
              <a:highlight>
                <a:srgbClr val="FFFF00"/>
              </a:highlight>
              <a:latin typeface="Roboto"/>
              <a:ea typeface="Roboto"/>
              <a:cs typeface="Roboto"/>
              <a:sym typeface="Roboto"/>
            </a:endParaRPr>
          </a:p>
          <a:p>
            <a:pPr indent="0" lvl="0" marL="0" marR="0" rtl="0" algn="l">
              <a:lnSpc>
                <a:spcPct val="100000"/>
              </a:lnSpc>
              <a:spcBef>
                <a:spcPts val="1000"/>
              </a:spcBef>
              <a:spcAft>
                <a:spcPts val="1000"/>
              </a:spcAft>
              <a:buClr>
                <a:srgbClr val="000000"/>
              </a:buClr>
              <a:buSzPts val="2000"/>
              <a:buFont typeface="Arial"/>
              <a:buNone/>
            </a:pPr>
            <a:r>
              <a:rPr b="0" i="0" lang="en" sz="2000" u="none" cap="none" strike="noStrike">
                <a:solidFill>
                  <a:srgbClr val="222222"/>
                </a:solidFill>
                <a:latin typeface="Roboto Light"/>
                <a:ea typeface="Roboto Light"/>
                <a:cs typeface="Roboto Light"/>
                <a:sym typeface="Roboto Light"/>
              </a:rPr>
              <a:t>Select View Option from the top of the </a:t>
            </a:r>
            <a:r>
              <a:rPr b="1" i="0" lang="en" sz="2000" u="none" cap="none" strike="noStrike">
                <a:solidFill>
                  <a:srgbClr val="222222"/>
                </a:solidFill>
                <a:latin typeface="Roboto"/>
                <a:ea typeface="Roboto"/>
                <a:cs typeface="Roboto"/>
                <a:sym typeface="Roboto"/>
              </a:rPr>
              <a:t>Zoom</a:t>
            </a:r>
            <a:r>
              <a:rPr b="0" i="0" lang="en" sz="2000" u="none" cap="none" strike="noStrike">
                <a:solidFill>
                  <a:srgbClr val="222222"/>
                </a:solidFill>
                <a:latin typeface="Roboto Light"/>
                <a:ea typeface="Roboto Light"/>
                <a:cs typeface="Roboto Light"/>
                <a:sym typeface="Roboto Light"/>
              </a:rPr>
              <a:t> window, and </a:t>
            </a:r>
            <a:br>
              <a:rPr b="0" i="0" lang="en" sz="2000" u="none" cap="none" strike="noStrike">
                <a:solidFill>
                  <a:srgbClr val="222222"/>
                </a:solidFill>
                <a:latin typeface="Roboto Light"/>
                <a:ea typeface="Roboto Light"/>
                <a:cs typeface="Roboto Light"/>
                <a:sym typeface="Roboto Light"/>
              </a:rPr>
            </a:br>
            <a:r>
              <a:rPr b="0" i="0" lang="en" sz="2000" u="none" cap="none" strike="noStrike">
                <a:solidFill>
                  <a:srgbClr val="222222"/>
                </a:solidFill>
                <a:latin typeface="Roboto Light"/>
                <a:ea typeface="Roboto Light"/>
                <a:cs typeface="Roboto Light"/>
                <a:sym typeface="Roboto Light"/>
              </a:rPr>
              <a:t>then choose </a:t>
            </a:r>
            <a:r>
              <a:rPr b="1" i="0" lang="en" sz="2000" u="none" cap="none" strike="noStrike">
                <a:solidFill>
                  <a:srgbClr val="222222"/>
                </a:solidFill>
                <a:latin typeface="Roboto"/>
                <a:ea typeface="Roboto"/>
                <a:cs typeface="Roboto"/>
                <a:sym typeface="Roboto"/>
              </a:rPr>
              <a:t>Annotate</a:t>
            </a:r>
            <a:r>
              <a:rPr b="0" i="0" lang="en" sz="2000" u="none" cap="none" strike="noStrike">
                <a:solidFill>
                  <a:srgbClr val="222222"/>
                </a:solidFill>
                <a:latin typeface="Roboto Light"/>
                <a:ea typeface="Roboto Light"/>
                <a:cs typeface="Roboto Light"/>
                <a:sym typeface="Roboto Light"/>
              </a:rPr>
              <a:t>. A toolbar appears with all your options </a:t>
            </a:r>
            <a:br>
              <a:rPr b="0" i="0" lang="en" sz="2000" u="none" cap="none" strike="noStrike">
                <a:solidFill>
                  <a:srgbClr val="222222"/>
                </a:solidFill>
                <a:latin typeface="Roboto Light"/>
                <a:ea typeface="Roboto Light"/>
                <a:cs typeface="Roboto Light"/>
                <a:sym typeface="Roboto Light"/>
              </a:rPr>
            </a:br>
            <a:r>
              <a:rPr b="0" i="0" lang="en" sz="2000" u="none" cap="none" strike="noStrike">
                <a:solidFill>
                  <a:srgbClr val="222222"/>
                </a:solidFill>
                <a:latin typeface="Roboto Light"/>
                <a:ea typeface="Roboto Light"/>
                <a:cs typeface="Roboto Light"/>
                <a:sym typeface="Roboto Light"/>
              </a:rPr>
              <a:t>for </a:t>
            </a:r>
            <a:r>
              <a:rPr b="1" i="0" lang="en" sz="2000" u="none" cap="none" strike="noStrike">
                <a:solidFill>
                  <a:srgbClr val="222222"/>
                </a:solidFill>
                <a:latin typeface="Roboto"/>
                <a:ea typeface="Roboto"/>
                <a:cs typeface="Roboto"/>
                <a:sym typeface="Roboto"/>
              </a:rPr>
              <a:t>annotating</a:t>
            </a:r>
            <a:r>
              <a:rPr b="0" i="0" lang="en" sz="2000" u="none" cap="none" strike="noStrike">
                <a:solidFill>
                  <a:srgbClr val="222222"/>
                </a:solidFill>
                <a:latin typeface="Roboto Light"/>
                <a:ea typeface="Roboto Light"/>
                <a:cs typeface="Roboto Light"/>
                <a:sym typeface="Roboto Light"/>
              </a:rPr>
              <a:t>, including text, draw, arrow, and so forth.</a:t>
            </a:r>
            <a:endParaRPr b="0" i="0" sz="2000" u="none" cap="none" strike="noStrike">
              <a:solidFill>
                <a:srgbClr val="000000"/>
              </a:solidFill>
              <a:latin typeface="Roboto Light"/>
              <a:ea typeface="Roboto Light"/>
              <a:cs typeface="Roboto Light"/>
              <a:sym typeface="Roboto Light"/>
            </a:endParaRPr>
          </a:p>
        </p:txBody>
      </p:sp>
      <p:sp>
        <p:nvSpPr>
          <p:cNvPr id="1124" name="Google Shape;1124;p14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Zoom Annotate with Shared Screen">
  <p:cSld name="CUSTOM_2_7_2_1_1_1_2_1_1">
    <p:spTree>
      <p:nvGrpSpPr>
        <p:cNvPr id="1125" name="Shape 1125"/>
        <p:cNvGrpSpPr/>
        <p:nvPr/>
      </p:nvGrpSpPr>
      <p:grpSpPr>
        <a:xfrm>
          <a:off x="0" y="0"/>
          <a:ext cx="0" cy="0"/>
          <a:chOff x="0" y="0"/>
          <a:chExt cx="0" cy="0"/>
        </a:xfrm>
      </p:grpSpPr>
      <p:cxnSp>
        <p:nvCxnSpPr>
          <p:cNvPr id="1126" name="Google Shape;1126;p14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127" name="Google Shape;1127;p1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1128" name="Google Shape;1128;p14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129" name="Google Shape;1129;p14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0" name="Google Shape;1130;p142"/>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Zoom Annotate Tool When Screen Is Shared</a:t>
            </a:r>
            <a:endParaRPr b="0" i="0" sz="2400" u="none" cap="none" strike="noStrike">
              <a:solidFill>
                <a:srgbClr val="000000"/>
              </a:solidFill>
              <a:latin typeface="Roboto Medium"/>
              <a:ea typeface="Roboto Medium"/>
              <a:cs typeface="Roboto Medium"/>
              <a:sym typeface="Roboto Medium"/>
            </a:endParaRPr>
          </a:p>
        </p:txBody>
      </p:sp>
      <p:pic>
        <p:nvPicPr>
          <p:cNvPr id="1131" name="Google Shape;1131;p142"/>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32" name="Google Shape;1132;p142"/>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1133" name="Google Shape;1133;p142"/>
          <p:cNvPicPr preferRelativeResize="0"/>
          <p:nvPr/>
        </p:nvPicPr>
        <p:blipFill rotWithShape="1">
          <a:blip r:embed="rId4">
            <a:alphaModFix/>
          </a:blip>
          <a:srcRect b="0" l="0" r="0" t="0"/>
          <a:stretch/>
        </p:blipFill>
        <p:spPr>
          <a:xfrm>
            <a:off x="2025425" y="781988"/>
            <a:ext cx="4362450" cy="1266825"/>
          </a:xfrm>
          <a:prstGeom prst="rect">
            <a:avLst/>
          </a:prstGeom>
          <a:noFill/>
          <a:ln>
            <a:noFill/>
          </a:ln>
          <a:effectLst>
            <a:outerShdw blurRad="57150" rotWithShape="0" algn="bl" dir="5400000" dist="19050">
              <a:srgbClr val="000000">
                <a:alpha val="49803"/>
              </a:srgbClr>
            </a:outerShdw>
          </a:effectLst>
        </p:spPr>
      </p:pic>
      <p:sp>
        <p:nvSpPr>
          <p:cNvPr id="1134" name="Google Shape;1134;p142"/>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50"/>
              <a:buFont typeface="Arial"/>
              <a:buNone/>
            </a:pPr>
            <a:r>
              <a:rPr b="0" i="0" lang="en" sz="950" u="none" cap="none" strike="noStrike">
                <a:solidFill>
                  <a:srgbClr val="000000"/>
                </a:solidFill>
                <a:latin typeface="Calibri"/>
                <a:ea typeface="Calibri"/>
                <a:cs typeface="Calibri"/>
                <a:sym typeface="Calibri"/>
              </a:rPr>
              <a:t>You are viewing Marie Rodrìguez's screen</a:t>
            </a:r>
            <a:endParaRPr b="0" i="0" sz="950" u="none" cap="none" strike="noStrike">
              <a:solidFill>
                <a:srgbClr val="000000"/>
              </a:solidFill>
              <a:latin typeface="Calibri"/>
              <a:ea typeface="Calibri"/>
              <a:cs typeface="Calibri"/>
              <a:sym typeface="Calibri"/>
            </a:endParaRPr>
          </a:p>
        </p:txBody>
      </p:sp>
      <p:sp>
        <p:nvSpPr>
          <p:cNvPr id="1135" name="Google Shape;1135;p142"/>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1136" name="Shape 1136"/>
        <p:cNvGrpSpPr/>
        <p:nvPr/>
      </p:nvGrpSpPr>
      <p:grpSpPr>
        <a:xfrm>
          <a:off x="0" y="0"/>
          <a:ext cx="0" cy="0"/>
          <a:chOff x="0" y="0"/>
          <a:chExt cx="0" cy="0"/>
        </a:xfrm>
      </p:grpSpPr>
      <p:pic>
        <p:nvPicPr>
          <p:cNvPr id="1137" name="Google Shape;1137;p14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8" name="Google Shape;1138;p14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143"/>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Oswald"/>
                <a:ea typeface="Oswald"/>
                <a:cs typeface="Oswald"/>
                <a:sym typeface="Oswa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0" name="Google Shape;1140;p14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1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142" name="Google Shape;1142;p14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Oswald"/>
                <a:ea typeface="Oswald"/>
                <a:cs typeface="Oswald"/>
                <a:sym typeface="Oswald"/>
              </a:rPr>
              <a:t>Suggested Time:</a:t>
            </a:r>
            <a:endParaRPr b="0" i="0" sz="1800" u="none" cap="none" strike="noStrike">
              <a:solidFill>
                <a:srgbClr val="FFFFFF"/>
              </a:solidFill>
              <a:latin typeface="Oswald"/>
              <a:ea typeface="Oswald"/>
              <a:cs typeface="Oswald"/>
              <a:sym typeface="Oswald"/>
            </a:endParaRPr>
          </a:p>
        </p:txBody>
      </p:sp>
      <p:sp>
        <p:nvSpPr>
          <p:cNvPr id="1143" name="Google Shape;1143;p143"/>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Oswald"/>
                <a:ea typeface="Oswald"/>
                <a:cs typeface="Oswald"/>
                <a:sym typeface="Oswa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144" name="Google Shape;1144;p143"/>
          <p:cNvPicPr preferRelativeResize="0"/>
          <p:nvPr/>
        </p:nvPicPr>
        <p:blipFill rotWithShape="1">
          <a:blip r:embed="rId3">
            <a:alphaModFix/>
          </a:blip>
          <a:srcRect b="0" l="0" r="0" t="0"/>
          <a:stretch/>
        </p:blipFill>
        <p:spPr>
          <a:xfrm>
            <a:off x="390150" y="839275"/>
            <a:ext cx="2680362" cy="2098075"/>
          </a:xfrm>
          <a:prstGeom prst="rect">
            <a:avLst/>
          </a:prstGeom>
          <a:noFill/>
          <a:ln>
            <a:noFill/>
          </a:ln>
        </p:spPr>
      </p:pic>
      <p:sp>
        <p:nvSpPr>
          <p:cNvPr id="1145" name="Google Shape;1145;p14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06" name="Shape 106"/>
        <p:cNvGrpSpPr/>
        <p:nvPr/>
      </p:nvGrpSpPr>
      <p:grpSpPr>
        <a:xfrm>
          <a:off x="0" y="0"/>
          <a:ext cx="0" cy="0"/>
          <a:chOff x="0" y="0"/>
          <a:chExt cx="0" cy="0"/>
        </a:xfrm>
      </p:grpSpPr>
      <p:pic>
        <p:nvPicPr>
          <p:cNvPr id="107" name="Google Shape;107;p6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pic>
        <p:nvPicPr>
          <p:cNvPr id="110" name="Google Shape;110;p67"/>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11" name="Google Shape;111;p67"/>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Annotate Instructions">
  <p:cSld name="CUSTOM_2_3_1_1_1_1_1_2_1_2_1_1_1_1_2_1_1_1">
    <p:spTree>
      <p:nvGrpSpPr>
        <p:cNvPr id="1146" name="Shape 1146"/>
        <p:cNvGrpSpPr/>
        <p:nvPr/>
      </p:nvGrpSpPr>
      <p:grpSpPr>
        <a:xfrm>
          <a:off x="0" y="0"/>
          <a:ext cx="0" cy="0"/>
          <a:chOff x="0" y="0"/>
          <a:chExt cx="0" cy="0"/>
        </a:xfrm>
      </p:grpSpPr>
      <p:pic>
        <p:nvPicPr>
          <p:cNvPr id="1147" name="Google Shape;1147;p1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8" name="Google Shape;1148;p14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14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1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151" name="Google Shape;1151;p144"/>
          <p:cNvSpPr txBox="1"/>
          <p:nvPr>
            <p:ph type="title"/>
          </p:nvPr>
        </p:nvSpPr>
        <p:spPr>
          <a:xfrm>
            <a:off x="273975" y="1350588"/>
            <a:ext cx="8595300" cy="2456400"/>
          </a:xfrm>
          <a:prstGeom prst="rect">
            <a:avLst/>
          </a:prstGeom>
          <a:noFill/>
          <a:ln>
            <a:noFill/>
          </a:ln>
        </p:spPr>
        <p:txBody>
          <a:bodyPr anchorCtr="0" anchor="t" bIns="457200" lIns="4572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Oswald"/>
                <a:ea typeface="Oswald"/>
                <a:cs typeface="Oswald"/>
                <a:sym typeface="Oswa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swald"/>
                <a:ea typeface="Oswald"/>
                <a:cs typeface="Oswald"/>
                <a:sym typeface="Oswald"/>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swald"/>
                <a:ea typeface="Oswald"/>
                <a:cs typeface="Oswald"/>
                <a:sym typeface="Oswald"/>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swald"/>
                <a:ea typeface="Oswald"/>
                <a:cs typeface="Oswald"/>
                <a:sym typeface="Oswald"/>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swald"/>
                <a:ea typeface="Oswald"/>
                <a:cs typeface="Oswald"/>
                <a:sym typeface="Oswald"/>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swald"/>
                <a:ea typeface="Oswald"/>
                <a:cs typeface="Oswald"/>
                <a:sym typeface="Oswald"/>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swald"/>
                <a:ea typeface="Oswald"/>
                <a:cs typeface="Oswald"/>
                <a:sym typeface="Oswald"/>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swald"/>
                <a:ea typeface="Oswald"/>
                <a:cs typeface="Oswald"/>
                <a:sym typeface="Oswald"/>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swald"/>
                <a:ea typeface="Oswald"/>
                <a:cs typeface="Oswald"/>
                <a:sym typeface="Oswald"/>
              </a:defRPr>
            </a:lvl9pPr>
          </a:lstStyle>
          <a:p/>
        </p:txBody>
      </p:sp>
      <p:pic>
        <p:nvPicPr>
          <p:cNvPr id="1152" name="Google Shape;1152;p144"/>
          <p:cNvPicPr preferRelativeResize="0"/>
          <p:nvPr/>
        </p:nvPicPr>
        <p:blipFill rotWithShape="1">
          <a:blip r:embed="rId3">
            <a:alphaModFix/>
          </a:blip>
          <a:srcRect b="0" l="29" r="18" t="0"/>
          <a:stretch/>
        </p:blipFill>
        <p:spPr>
          <a:xfrm>
            <a:off x="351817" y="399000"/>
            <a:ext cx="8440378" cy="840100"/>
          </a:xfrm>
          <a:prstGeom prst="rect">
            <a:avLst/>
          </a:prstGeom>
          <a:noFill/>
          <a:ln>
            <a:noFill/>
          </a:ln>
        </p:spPr>
      </p:pic>
      <p:sp>
        <p:nvSpPr>
          <p:cNvPr id="1153" name="Google Shape;1153;p144"/>
          <p:cNvSpPr txBox="1"/>
          <p:nvPr>
            <p:ph idx="2"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Oswald"/>
                <a:ea typeface="Oswald"/>
                <a:cs typeface="Oswald"/>
                <a:sym typeface="Oswa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4" name="Google Shape;1154;p144"/>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Oswald"/>
                <a:ea typeface="Oswald"/>
                <a:cs typeface="Oswald"/>
                <a:sym typeface="Oswald"/>
              </a:rPr>
              <a:t>Suggested Time:</a:t>
            </a:r>
            <a:endParaRPr b="0" i="0" sz="1800" u="none" cap="none" strike="noStrike">
              <a:solidFill>
                <a:srgbClr val="FFFFFF"/>
              </a:solidFill>
              <a:latin typeface="Oswald"/>
              <a:ea typeface="Oswald"/>
              <a:cs typeface="Oswald"/>
              <a:sym typeface="Oswald"/>
            </a:endParaRPr>
          </a:p>
        </p:txBody>
      </p:sp>
      <p:sp>
        <p:nvSpPr>
          <p:cNvPr id="1155" name="Google Shape;1155;p1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Icebreaker: Two Truths and a Lie Slide 1">
  <p:cSld name="CUSTOM_2_3_1_1_1_1_1_2_1_2_1_1_1_1_1_2_1">
    <p:spTree>
      <p:nvGrpSpPr>
        <p:cNvPr id="1156" name="Shape 1156"/>
        <p:cNvGrpSpPr/>
        <p:nvPr/>
      </p:nvGrpSpPr>
      <p:grpSpPr>
        <a:xfrm>
          <a:off x="0" y="0"/>
          <a:ext cx="0" cy="0"/>
          <a:chOff x="0" y="0"/>
          <a:chExt cx="0" cy="0"/>
        </a:xfrm>
      </p:grpSpPr>
      <p:pic>
        <p:nvPicPr>
          <p:cNvPr id="1157" name="Google Shape;1157;p145"/>
          <p:cNvPicPr preferRelativeResize="0"/>
          <p:nvPr/>
        </p:nvPicPr>
        <p:blipFill rotWithShape="1">
          <a:blip r:embed="rId2">
            <a:alphaModFix/>
          </a:blip>
          <a:srcRect b="0" l="0" r="0" t="0"/>
          <a:stretch/>
        </p:blipFill>
        <p:spPr>
          <a:xfrm>
            <a:off x="-47100" y="1894900"/>
            <a:ext cx="9238200" cy="3324800"/>
          </a:xfrm>
          <a:prstGeom prst="rect">
            <a:avLst/>
          </a:prstGeom>
          <a:noFill/>
          <a:ln>
            <a:noFill/>
          </a:ln>
        </p:spPr>
      </p:pic>
      <p:sp>
        <p:nvSpPr>
          <p:cNvPr id="1158" name="Google Shape;1158;p145"/>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 sz="4200" u="none" cap="none" strike="noStrike">
                <a:solidFill>
                  <a:srgbClr val="000000"/>
                </a:solidFill>
                <a:latin typeface="Roboto Light"/>
                <a:ea typeface="Roboto Light"/>
                <a:cs typeface="Roboto Light"/>
                <a:sym typeface="Roboto Light"/>
              </a:rPr>
              <a:t>Two Truths and a Lie!</a:t>
            </a:r>
            <a:endParaRPr b="0" i="0" sz="4200" u="none" cap="none" strike="noStrike">
              <a:solidFill>
                <a:srgbClr val="000000"/>
              </a:solidFill>
              <a:latin typeface="Roboto Light"/>
              <a:ea typeface="Roboto Light"/>
              <a:cs typeface="Roboto Light"/>
              <a:sym typeface="Roboto Light"/>
            </a:endParaRPr>
          </a:p>
        </p:txBody>
      </p:sp>
      <p:sp>
        <p:nvSpPr>
          <p:cNvPr id="1159" name="Google Shape;1159;p1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160" name="Google Shape;1160;p145"/>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61" name="Google Shape;1161;p1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Icebreaker: Two Truths and a Lie Slide 2">
  <p:cSld name="CUSTOM_2_3_1_1_1_1_1_2_1_2_1_1_1_1_1_2_1_1">
    <p:spTree>
      <p:nvGrpSpPr>
        <p:cNvPr id="1162" name="Shape 1162"/>
        <p:cNvGrpSpPr/>
        <p:nvPr/>
      </p:nvGrpSpPr>
      <p:grpSpPr>
        <a:xfrm>
          <a:off x="0" y="0"/>
          <a:ext cx="0" cy="0"/>
          <a:chOff x="0" y="0"/>
          <a:chExt cx="0" cy="0"/>
        </a:xfrm>
      </p:grpSpPr>
      <p:sp>
        <p:nvSpPr>
          <p:cNvPr id="1163" name="Google Shape;1163;p1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164" name="Google Shape;1164;p1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165" name="Google Shape;1165;p14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66" name="Google Shape;1166;p146"/>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sp>
        <p:nvSpPr>
          <p:cNvPr id="1167" name="Google Shape;1167;p146"/>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146"/>
          <p:cNvSpPr/>
          <p:nvPr/>
        </p:nvSpPr>
        <p:spPr>
          <a:xfrm>
            <a:off x="457181" y="1345103"/>
            <a:ext cx="5334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69" name="Google Shape;1169;p146"/>
          <p:cNvSpPr/>
          <p:nvPr/>
        </p:nvSpPr>
        <p:spPr>
          <a:xfrm rot="10800000">
            <a:off x="593344" y="173388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0" name="Google Shape;1170;p146"/>
          <p:cNvGrpSpPr/>
          <p:nvPr/>
        </p:nvGrpSpPr>
        <p:grpSpPr>
          <a:xfrm>
            <a:off x="3228956" y="1345103"/>
            <a:ext cx="533372" cy="533480"/>
            <a:chOff x="457200" y="1378813"/>
            <a:chExt cx="695400" cy="695450"/>
          </a:xfrm>
        </p:grpSpPr>
        <p:sp>
          <p:nvSpPr>
            <p:cNvPr id="1171" name="Google Shape;1171;p14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72" name="Google Shape;1172;p146"/>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3" name="Google Shape;1173;p146"/>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4" name="Google Shape;1174;p146"/>
          <p:cNvGrpSpPr/>
          <p:nvPr/>
        </p:nvGrpSpPr>
        <p:grpSpPr>
          <a:xfrm>
            <a:off x="6134081" y="1345853"/>
            <a:ext cx="533372" cy="533480"/>
            <a:chOff x="457200" y="1378813"/>
            <a:chExt cx="695400" cy="695450"/>
          </a:xfrm>
        </p:grpSpPr>
        <p:sp>
          <p:nvSpPr>
            <p:cNvPr id="1175" name="Google Shape;1175;p146"/>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76" name="Google Shape;1176;p146"/>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7" name="Google Shape;1177;p146"/>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146"/>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9" name="Google Shape;1179;p146"/>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0" name="Google Shape;1180;p14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1" name="Google Shape;1181;p14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182" name="Google Shape;1182;p14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183" name="Google Shape;1183;p14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Two Truths and a Lie!</a:t>
            </a:r>
            <a:endParaRPr b="0" i="0" sz="2400" u="none" cap="none" strike="noStrike">
              <a:solidFill>
                <a:srgbClr val="000000"/>
              </a:solidFill>
              <a:latin typeface="Roboto Medium"/>
              <a:ea typeface="Roboto Medium"/>
              <a:cs typeface="Roboto Medium"/>
              <a:sym typeface="Roboto Medium"/>
            </a:endParaRPr>
          </a:p>
        </p:txBody>
      </p:sp>
      <p:sp>
        <p:nvSpPr>
          <p:cNvPr id="1184" name="Google Shape;1184;p14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Icebreaker: Would You Rather Poll">
  <p:cSld name="CUSTOM_2_3_1_1_1_1_1_2_1_2_1_1_1_1_1_4_1_1">
    <p:spTree>
      <p:nvGrpSpPr>
        <p:cNvPr id="1185" name="Shape 1185"/>
        <p:cNvGrpSpPr/>
        <p:nvPr/>
      </p:nvGrpSpPr>
      <p:grpSpPr>
        <a:xfrm>
          <a:off x="0" y="0"/>
          <a:ext cx="0" cy="0"/>
          <a:chOff x="0" y="0"/>
          <a:chExt cx="0" cy="0"/>
        </a:xfrm>
      </p:grpSpPr>
      <p:sp>
        <p:nvSpPr>
          <p:cNvPr id="1186" name="Google Shape;1186;p14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1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188" name="Google Shape;1188;p1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9" name="Google Shape;1189;p147"/>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Sweet or Salty? </a:t>
            </a:r>
            <a:endParaRPr b="0" i="0" sz="2400" u="none" cap="none" strike="noStrike">
              <a:solidFill>
                <a:srgbClr val="000000"/>
              </a:solidFill>
              <a:latin typeface="Roboto Medium"/>
              <a:ea typeface="Roboto Medium"/>
              <a:cs typeface="Roboto Medium"/>
              <a:sym typeface="Roboto Medium"/>
            </a:endParaRPr>
          </a:p>
        </p:txBody>
      </p:sp>
      <p:sp>
        <p:nvSpPr>
          <p:cNvPr id="1190" name="Google Shape;1190;p147"/>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a:ea typeface="Roboto"/>
                <a:cs typeface="Roboto"/>
                <a:sym typeface="Roboto"/>
              </a:rPr>
              <a:t>Option A								Option B</a:t>
            </a:r>
            <a:endParaRPr b="0" i="0" sz="2400" u="none" cap="none" strike="noStrike">
              <a:solidFill>
                <a:srgbClr val="000000"/>
              </a:solidFill>
              <a:latin typeface="Roboto"/>
              <a:ea typeface="Roboto"/>
              <a:cs typeface="Roboto"/>
              <a:sym typeface="Roboto"/>
            </a:endParaRPr>
          </a:p>
        </p:txBody>
      </p:sp>
      <p:pic>
        <p:nvPicPr>
          <p:cNvPr id="1191" name="Google Shape;1191;p147"/>
          <p:cNvPicPr preferRelativeResize="0"/>
          <p:nvPr/>
        </p:nvPicPr>
        <p:blipFill rotWithShape="1">
          <a:blip r:embed="rId2">
            <a:alphaModFix/>
          </a:blip>
          <a:srcRect b="0" l="0" r="0" t="0"/>
          <a:stretch/>
        </p:blipFill>
        <p:spPr>
          <a:xfrm>
            <a:off x="4305150" y="828375"/>
            <a:ext cx="827450" cy="4017249"/>
          </a:xfrm>
          <a:prstGeom prst="rect">
            <a:avLst/>
          </a:prstGeom>
          <a:noFill/>
          <a:ln>
            <a:noFill/>
          </a:ln>
        </p:spPr>
      </p:pic>
      <p:pic>
        <p:nvPicPr>
          <p:cNvPr id="1192" name="Google Shape;1192;p147"/>
          <p:cNvPicPr preferRelativeResize="0"/>
          <p:nvPr/>
        </p:nvPicPr>
        <p:blipFill rotWithShape="1">
          <a:blip r:embed="rId3">
            <a:alphaModFix/>
          </a:blip>
          <a:srcRect b="0" l="0" r="0" t="0"/>
          <a:stretch/>
        </p:blipFill>
        <p:spPr>
          <a:xfrm>
            <a:off x="1009675" y="1345563"/>
            <a:ext cx="2700754" cy="3418676"/>
          </a:xfrm>
          <a:prstGeom prst="rect">
            <a:avLst/>
          </a:prstGeom>
          <a:noFill/>
          <a:ln>
            <a:noFill/>
          </a:ln>
        </p:spPr>
      </p:pic>
      <p:pic>
        <p:nvPicPr>
          <p:cNvPr id="1193" name="Google Shape;1193;p147"/>
          <p:cNvPicPr preferRelativeResize="0"/>
          <p:nvPr/>
        </p:nvPicPr>
        <p:blipFill rotWithShape="1">
          <a:blip r:embed="rId4">
            <a:alphaModFix/>
          </a:blip>
          <a:srcRect b="0" l="0" r="0" t="0"/>
          <a:stretch/>
        </p:blipFill>
        <p:spPr>
          <a:xfrm>
            <a:off x="4817179" y="1516900"/>
            <a:ext cx="3913047" cy="3247350"/>
          </a:xfrm>
          <a:prstGeom prst="rect">
            <a:avLst/>
          </a:prstGeom>
          <a:noFill/>
          <a:ln>
            <a:noFill/>
          </a:ln>
        </p:spPr>
      </p:pic>
      <p:cxnSp>
        <p:nvCxnSpPr>
          <p:cNvPr id="1194" name="Google Shape;1194;p14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1195" name="Google Shape;1195;p14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Icebreaker: Would You Rather Poll 3">
  <p:cSld name="CUSTOM_2_3_1_1_1_1_1_2_1_2_1_1_1_1_1_4_1_1_1">
    <p:spTree>
      <p:nvGrpSpPr>
        <p:cNvPr id="1196" name="Shape 1196"/>
        <p:cNvGrpSpPr/>
        <p:nvPr/>
      </p:nvGrpSpPr>
      <p:grpSpPr>
        <a:xfrm>
          <a:off x="0" y="0"/>
          <a:ext cx="0" cy="0"/>
          <a:chOff x="0" y="0"/>
          <a:chExt cx="0" cy="0"/>
        </a:xfrm>
      </p:grpSpPr>
      <p:sp>
        <p:nvSpPr>
          <p:cNvPr id="1197" name="Google Shape;1197;p14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1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199" name="Google Shape;1199;p1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0" name="Google Shape;1200;p148"/>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Roboto Medium"/>
                <a:ea typeface="Roboto Medium"/>
                <a:cs typeface="Roboto Medium"/>
                <a:sym typeface="Roboto Medium"/>
              </a:rPr>
              <a:t>Would You Rather Have Italian or Mexican?</a:t>
            </a:r>
            <a:endParaRPr b="0" i="0" sz="2400" u="none" cap="none" strike="noStrike">
              <a:solidFill>
                <a:srgbClr val="000000"/>
              </a:solidFill>
              <a:latin typeface="Roboto Medium"/>
              <a:ea typeface="Roboto Medium"/>
              <a:cs typeface="Roboto Medium"/>
              <a:sym typeface="Roboto Medium"/>
            </a:endParaRPr>
          </a:p>
        </p:txBody>
      </p:sp>
      <p:sp>
        <p:nvSpPr>
          <p:cNvPr id="1201" name="Google Shape;1201;p148"/>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a:ea typeface="Roboto"/>
                <a:cs typeface="Roboto"/>
                <a:sym typeface="Roboto"/>
              </a:rPr>
              <a:t>Option A								Option B</a:t>
            </a:r>
            <a:endParaRPr b="0" i="0" sz="2400" u="none" cap="none" strike="noStrike">
              <a:solidFill>
                <a:srgbClr val="000000"/>
              </a:solidFill>
              <a:latin typeface="Roboto"/>
              <a:ea typeface="Roboto"/>
              <a:cs typeface="Roboto"/>
              <a:sym typeface="Roboto"/>
            </a:endParaRPr>
          </a:p>
        </p:txBody>
      </p:sp>
      <p:pic>
        <p:nvPicPr>
          <p:cNvPr id="1202" name="Google Shape;1202;p148"/>
          <p:cNvPicPr preferRelativeResize="0"/>
          <p:nvPr/>
        </p:nvPicPr>
        <p:blipFill rotWithShape="1">
          <a:blip r:embed="rId2">
            <a:alphaModFix/>
          </a:blip>
          <a:srcRect b="0" l="0" r="0" t="0"/>
          <a:stretch/>
        </p:blipFill>
        <p:spPr>
          <a:xfrm>
            <a:off x="4305150" y="828375"/>
            <a:ext cx="827450" cy="4017249"/>
          </a:xfrm>
          <a:prstGeom prst="rect">
            <a:avLst/>
          </a:prstGeom>
          <a:noFill/>
          <a:ln>
            <a:noFill/>
          </a:ln>
        </p:spPr>
      </p:pic>
      <p:cxnSp>
        <p:nvCxnSpPr>
          <p:cNvPr id="1203" name="Google Shape;1203;p14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pic>
        <p:nvPicPr>
          <p:cNvPr id="1204" name="Google Shape;1204;p148"/>
          <p:cNvPicPr preferRelativeResize="0"/>
          <p:nvPr/>
        </p:nvPicPr>
        <p:blipFill rotWithShape="1">
          <a:blip r:embed="rId3">
            <a:alphaModFix/>
          </a:blip>
          <a:srcRect b="0" l="0" r="0" t="0"/>
          <a:stretch/>
        </p:blipFill>
        <p:spPr>
          <a:xfrm>
            <a:off x="376100" y="1259250"/>
            <a:ext cx="3531688" cy="3418674"/>
          </a:xfrm>
          <a:prstGeom prst="rect">
            <a:avLst/>
          </a:prstGeom>
          <a:noFill/>
          <a:ln>
            <a:noFill/>
          </a:ln>
        </p:spPr>
      </p:pic>
      <p:pic>
        <p:nvPicPr>
          <p:cNvPr id="1205" name="Google Shape;1205;p148"/>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1206" name="Google Shape;1206;p14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Icebreaker: Would You Rather Poll 4">
  <p:cSld name="CUSTOM_2_3_1_1_1_1_1_2_1_2_1_1_1_1_1_4_1_1_1_1">
    <p:spTree>
      <p:nvGrpSpPr>
        <p:cNvPr id="1207" name="Shape 1207"/>
        <p:cNvGrpSpPr/>
        <p:nvPr/>
      </p:nvGrpSpPr>
      <p:grpSpPr>
        <a:xfrm>
          <a:off x="0" y="0"/>
          <a:ext cx="0" cy="0"/>
          <a:chOff x="0" y="0"/>
          <a:chExt cx="0" cy="0"/>
        </a:xfrm>
      </p:grpSpPr>
      <p:sp>
        <p:nvSpPr>
          <p:cNvPr id="1208" name="Google Shape;1208;p14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1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10" name="Google Shape;1210;p1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11" name="Google Shape;1211;p149"/>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Roboto Medium"/>
                <a:ea typeface="Roboto Medium"/>
                <a:cs typeface="Roboto Medium"/>
                <a:sym typeface="Roboto Medium"/>
              </a:rPr>
              <a:t>Where Would You Rather Live?</a:t>
            </a:r>
            <a:endParaRPr b="0" i="0" sz="2400" u="none" cap="none" strike="noStrike">
              <a:solidFill>
                <a:schemeClr val="dk1"/>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oboto Medium"/>
              <a:ea typeface="Roboto Medium"/>
              <a:cs typeface="Roboto Medium"/>
              <a:sym typeface="Roboto Medium"/>
            </a:endParaRPr>
          </a:p>
        </p:txBody>
      </p:sp>
      <p:sp>
        <p:nvSpPr>
          <p:cNvPr id="1212" name="Google Shape;1212;p149"/>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a:ea typeface="Roboto"/>
                <a:cs typeface="Roboto"/>
                <a:sym typeface="Roboto"/>
              </a:rPr>
              <a:t>Option A								Option B</a:t>
            </a:r>
            <a:endParaRPr b="0" i="0" sz="2400" u="none" cap="none" strike="noStrike">
              <a:solidFill>
                <a:srgbClr val="000000"/>
              </a:solidFill>
              <a:latin typeface="Roboto"/>
              <a:ea typeface="Roboto"/>
              <a:cs typeface="Roboto"/>
              <a:sym typeface="Roboto"/>
            </a:endParaRPr>
          </a:p>
        </p:txBody>
      </p:sp>
      <p:pic>
        <p:nvPicPr>
          <p:cNvPr id="1213" name="Google Shape;1213;p149"/>
          <p:cNvPicPr preferRelativeResize="0"/>
          <p:nvPr/>
        </p:nvPicPr>
        <p:blipFill rotWithShape="1">
          <a:blip r:embed="rId2">
            <a:alphaModFix/>
          </a:blip>
          <a:srcRect b="0" l="0" r="0" t="0"/>
          <a:stretch/>
        </p:blipFill>
        <p:spPr>
          <a:xfrm>
            <a:off x="4305150" y="828375"/>
            <a:ext cx="827450" cy="4017249"/>
          </a:xfrm>
          <a:prstGeom prst="rect">
            <a:avLst/>
          </a:prstGeom>
          <a:noFill/>
          <a:ln>
            <a:noFill/>
          </a:ln>
        </p:spPr>
      </p:pic>
      <p:cxnSp>
        <p:nvCxnSpPr>
          <p:cNvPr id="1214" name="Google Shape;1214;p14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1215" name="Google Shape;1215;p14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1216" name="Google Shape;1216;p149"/>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1217" name="Google Shape;1217;p149"/>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Icebreaker: Would You Rather Poll 5">
  <p:cSld name="CUSTOM_2_3_1_1_1_1_1_2_1_2_1_1_1_1_1_4_1_1_1_1_1">
    <p:spTree>
      <p:nvGrpSpPr>
        <p:cNvPr id="1218" name="Shape 1218"/>
        <p:cNvGrpSpPr/>
        <p:nvPr/>
      </p:nvGrpSpPr>
      <p:grpSpPr>
        <a:xfrm>
          <a:off x="0" y="0"/>
          <a:ext cx="0" cy="0"/>
          <a:chOff x="0" y="0"/>
          <a:chExt cx="0" cy="0"/>
        </a:xfrm>
      </p:grpSpPr>
      <p:sp>
        <p:nvSpPr>
          <p:cNvPr id="1219" name="Google Shape;1219;p15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1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21" name="Google Shape;1221;p1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2" name="Google Shape;1222;p150"/>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Roboto Medium"/>
                <a:ea typeface="Roboto Medium"/>
                <a:cs typeface="Roboto Medium"/>
                <a:sym typeface="Roboto Medium"/>
              </a:rPr>
              <a:t>Which Is Worse? </a:t>
            </a:r>
            <a:endParaRPr b="0" i="0" sz="2400" u="none" cap="none" strike="noStrike">
              <a:solidFill>
                <a:schemeClr val="dk1"/>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Roboto Medium"/>
              <a:ea typeface="Roboto Medium"/>
              <a:cs typeface="Roboto Medium"/>
              <a:sym typeface="Roboto Medium"/>
            </a:endParaRPr>
          </a:p>
        </p:txBody>
      </p:sp>
      <p:sp>
        <p:nvSpPr>
          <p:cNvPr id="1223" name="Google Shape;1223;p150"/>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a:ea typeface="Roboto"/>
                <a:cs typeface="Roboto"/>
                <a:sym typeface="Roboto"/>
              </a:rPr>
              <a:t>Option A								Option B</a:t>
            </a:r>
            <a:endParaRPr b="0" i="0" sz="2400" u="none" cap="none" strike="noStrike">
              <a:solidFill>
                <a:srgbClr val="000000"/>
              </a:solidFill>
              <a:latin typeface="Roboto"/>
              <a:ea typeface="Roboto"/>
              <a:cs typeface="Roboto"/>
              <a:sym typeface="Roboto"/>
            </a:endParaRPr>
          </a:p>
        </p:txBody>
      </p:sp>
      <p:pic>
        <p:nvPicPr>
          <p:cNvPr id="1224" name="Google Shape;1224;p150"/>
          <p:cNvPicPr preferRelativeResize="0"/>
          <p:nvPr/>
        </p:nvPicPr>
        <p:blipFill rotWithShape="1">
          <a:blip r:embed="rId2">
            <a:alphaModFix/>
          </a:blip>
          <a:srcRect b="0" l="0" r="0" t="0"/>
          <a:stretch/>
        </p:blipFill>
        <p:spPr>
          <a:xfrm>
            <a:off x="4305150" y="828375"/>
            <a:ext cx="827450" cy="4017249"/>
          </a:xfrm>
          <a:prstGeom prst="rect">
            <a:avLst/>
          </a:prstGeom>
          <a:noFill/>
          <a:ln>
            <a:noFill/>
          </a:ln>
        </p:spPr>
      </p:pic>
      <p:cxnSp>
        <p:nvCxnSpPr>
          <p:cNvPr id="1225" name="Google Shape;1225;p15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1226" name="Google Shape;1226;p15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1227" name="Google Shape;1227;p150"/>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1228" name="Google Shape;1228;p150"/>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Icebreaker: Ice Cream Flavor">
  <p:cSld name="CUSTOM_2_3_1_1_1_1_1_2_1_2_1_1_1_1_1_4_1_1_1_1_1_1">
    <p:spTree>
      <p:nvGrpSpPr>
        <p:cNvPr id="1229" name="Shape 1229"/>
        <p:cNvGrpSpPr/>
        <p:nvPr/>
      </p:nvGrpSpPr>
      <p:grpSpPr>
        <a:xfrm>
          <a:off x="0" y="0"/>
          <a:ext cx="0" cy="0"/>
          <a:chOff x="0" y="0"/>
          <a:chExt cx="0" cy="0"/>
        </a:xfrm>
      </p:grpSpPr>
      <p:pic>
        <p:nvPicPr>
          <p:cNvPr id="1230" name="Google Shape;1230;p151"/>
          <p:cNvPicPr preferRelativeResize="0"/>
          <p:nvPr/>
        </p:nvPicPr>
        <p:blipFill rotWithShape="1">
          <a:blip r:embed="rId2">
            <a:alphaModFix/>
          </a:blip>
          <a:srcRect b="0" l="0" r="0" t="0"/>
          <a:stretch/>
        </p:blipFill>
        <p:spPr>
          <a:xfrm>
            <a:off x="12301" y="0"/>
            <a:ext cx="9144000" cy="5143497"/>
          </a:xfrm>
          <a:prstGeom prst="rect">
            <a:avLst/>
          </a:prstGeom>
          <a:noFill/>
          <a:ln>
            <a:noFill/>
          </a:ln>
        </p:spPr>
      </p:pic>
      <p:sp>
        <p:nvSpPr>
          <p:cNvPr id="1231" name="Google Shape;1231;p15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1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33" name="Google Shape;1233;p1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234" name="Google Shape;1234;p15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1235" name="Google Shape;1235;p15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236" name="Google Shape;1236;p1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Icebreaker: Where in the World 1">
  <p:cSld name="CUSTOM_2_3_1_1_1_1_1_2_1_2_1_1_1_1_1_4">
    <p:spTree>
      <p:nvGrpSpPr>
        <p:cNvPr id="1237" name="Shape 1237"/>
        <p:cNvGrpSpPr/>
        <p:nvPr/>
      </p:nvGrpSpPr>
      <p:grpSpPr>
        <a:xfrm>
          <a:off x="0" y="0"/>
          <a:ext cx="0" cy="0"/>
          <a:chOff x="0" y="0"/>
          <a:chExt cx="0" cy="0"/>
        </a:xfrm>
      </p:grpSpPr>
      <p:pic>
        <p:nvPicPr>
          <p:cNvPr id="1238" name="Google Shape;1238;p1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39" name="Google Shape;1239;p152"/>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15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Oswald Light"/>
                <a:ea typeface="Oswald Light"/>
                <a:cs typeface="Oswald Light"/>
                <a:sym typeface="Oswald Light"/>
              </a:rPr>
              <a:t>Suggested Time:</a:t>
            </a:r>
            <a:endParaRPr b="0" i="0" sz="1800" u="none" cap="none" strike="noStrike">
              <a:solidFill>
                <a:srgbClr val="FFFFFF"/>
              </a:solidFill>
              <a:latin typeface="Oswald Light"/>
              <a:ea typeface="Oswald Light"/>
              <a:cs typeface="Oswald Light"/>
              <a:sym typeface="Oswald Light"/>
            </a:endParaRPr>
          </a:p>
        </p:txBody>
      </p:sp>
      <p:cxnSp>
        <p:nvCxnSpPr>
          <p:cNvPr id="1241" name="Google Shape;1241;p152"/>
          <p:cNvCxnSpPr/>
          <p:nvPr/>
        </p:nvCxnSpPr>
        <p:spPr>
          <a:xfrm>
            <a:off x="491838" y="4333075"/>
            <a:ext cx="8212800" cy="0"/>
          </a:xfrm>
          <a:prstGeom prst="straightConnector1">
            <a:avLst/>
          </a:prstGeom>
          <a:noFill/>
          <a:ln cap="flat" cmpd="sng" w="9525">
            <a:solidFill>
              <a:srgbClr val="FFFFFF"/>
            </a:solidFill>
            <a:prstDash val="solid"/>
            <a:round/>
            <a:headEnd len="sm" w="sm" type="none"/>
            <a:tailEnd len="sm" w="sm" type="none"/>
          </a:ln>
        </p:spPr>
      </p:cxnSp>
      <p:sp>
        <p:nvSpPr>
          <p:cNvPr id="1242" name="Google Shape;1242;p152"/>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3F3F3"/>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9pPr>
          </a:lstStyle>
          <a:p/>
        </p:txBody>
      </p:sp>
      <p:sp>
        <p:nvSpPr>
          <p:cNvPr id="1243" name="Google Shape;1243;p15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1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45" name="Google Shape;1245;p15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46" name="Google Shape;1246;p152"/>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chemeClr val="dk1"/>
                </a:solidFill>
                <a:latin typeface="Roboto"/>
                <a:ea typeface="Roboto"/>
                <a:cs typeface="Roboto"/>
                <a:sym typeface="Roboto"/>
              </a:rPr>
              <a:t>Where in the World</a:t>
            </a:r>
            <a:endParaRPr b="1" i="0" sz="2400" u="none" cap="none" strike="noStrike">
              <a:solidFill>
                <a:schemeClr val="dk1"/>
              </a:solidFill>
              <a:latin typeface="Roboto"/>
              <a:ea typeface="Roboto"/>
              <a:cs typeface="Roboto"/>
              <a:sym typeface="Roboto"/>
            </a:endParaRPr>
          </a:p>
        </p:txBody>
      </p:sp>
      <p:sp>
        <p:nvSpPr>
          <p:cNvPr id="1247" name="Google Shape;1247;p152"/>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248" name="Google Shape;1248;p152"/>
          <p:cNvPicPr preferRelativeResize="0"/>
          <p:nvPr/>
        </p:nvPicPr>
        <p:blipFill rotWithShape="1">
          <a:blip r:embed="rId3">
            <a:alphaModFix/>
          </a:blip>
          <a:srcRect b="0" l="0" r="0" t="0"/>
          <a:stretch/>
        </p:blipFill>
        <p:spPr>
          <a:xfrm>
            <a:off x="562725" y="856100"/>
            <a:ext cx="2369400" cy="23694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Icebreaker: Where in the World 2">
  <p:cSld name="CUSTOM_2_3_1_1_1_1_1_2_1_2_1_1_1_1_1_4_2">
    <p:spTree>
      <p:nvGrpSpPr>
        <p:cNvPr id="1249" name="Shape 1249"/>
        <p:cNvGrpSpPr/>
        <p:nvPr/>
      </p:nvGrpSpPr>
      <p:grpSpPr>
        <a:xfrm>
          <a:off x="0" y="0"/>
          <a:ext cx="0" cy="0"/>
          <a:chOff x="0" y="0"/>
          <a:chExt cx="0" cy="0"/>
        </a:xfrm>
      </p:grpSpPr>
      <p:sp>
        <p:nvSpPr>
          <p:cNvPr id="1250" name="Google Shape;1250;p1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51" name="Google Shape;1251;p1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252" name="Google Shape;1252;p153"/>
          <p:cNvPicPr preferRelativeResize="0"/>
          <p:nvPr/>
        </p:nvPicPr>
        <p:blipFill rotWithShape="1">
          <a:blip r:embed="rId2">
            <a:alphaModFix/>
          </a:blip>
          <a:srcRect b="0" l="0" r="0" t="0"/>
          <a:stretch/>
        </p:blipFill>
        <p:spPr>
          <a:xfrm>
            <a:off x="152400" y="152400"/>
            <a:ext cx="8839200" cy="4594543"/>
          </a:xfrm>
          <a:prstGeom prst="rect">
            <a:avLst/>
          </a:prstGeom>
          <a:noFill/>
          <a:ln>
            <a:noFill/>
          </a:ln>
        </p:spPr>
      </p:pic>
      <p:cxnSp>
        <p:nvCxnSpPr>
          <p:cNvPr id="1253" name="Google Shape;1253;p15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112" name="Shape 112"/>
        <p:cNvGrpSpPr/>
        <p:nvPr/>
      </p:nvGrpSpPr>
      <p:grpSpPr>
        <a:xfrm>
          <a:off x="0" y="0"/>
          <a:ext cx="0" cy="0"/>
          <a:chOff x="0" y="0"/>
          <a:chExt cx="0" cy="0"/>
        </a:xfrm>
      </p:grpSpPr>
      <p:pic>
        <p:nvPicPr>
          <p:cNvPr id="113" name="Google Shape;113;p70"/>
          <p:cNvPicPr preferRelativeResize="0"/>
          <p:nvPr/>
        </p:nvPicPr>
        <p:blipFill rotWithShape="1">
          <a:blip r:embed="rId2">
            <a:alphaModFix/>
          </a:blip>
          <a:srcRect b="0" l="0" r="0" t="0"/>
          <a:stretch/>
        </p:blipFill>
        <p:spPr>
          <a:xfrm>
            <a:off x="137162" y="1249094"/>
            <a:ext cx="8869675" cy="3473981"/>
          </a:xfrm>
          <a:prstGeom prst="rect">
            <a:avLst/>
          </a:prstGeom>
          <a:noFill/>
          <a:ln>
            <a:noFill/>
          </a:ln>
        </p:spPr>
      </p:pic>
      <p:sp>
        <p:nvSpPr>
          <p:cNvPr id="114" name="Google Shape;114;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 name="Google Shape;115;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16" name="Google Shape;116;p7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17" name="Google Shape;117;p7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118" name="Google Shape;118;p7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19" name="Google Shape;119;p70"/>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marR="0" rtl="0" algn="ct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120" name="Google Shape;120;p70"/>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marR="0" rtl="0" algn="ct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121" name="Google Shape;121;p70"/>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marR="0" rtl="0" algn="ct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122" name="Google Shape;122;p7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254" name="Shape 1254"/>
        <p:cNvGrpSpPr/>
        <p:nvPr/>
      </p:nvGrpSpPr>
      <p:grpSpPr>
        <a:xfrm>
          <a:off x="0" y="0"/>
          <a:ext cx="0" cy="0"/>
          <a:chOff x="0" y="0"/>
          <a:chExt cx="0" cy="0"/>
        </a:xfrm>
      </p:grpSpPr>
      <p:pic>
        <p:nvPicPr>
          <p:cNvPr id="1255" name="Google Shape;1255;p1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56" name="Google Shape;1256;p1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57" name="Google Shape;1257;p15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258" name="Google Shape;1258;p15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grpSp>
        <p:nvGrpSpPr>
          <p:cNvPr id="1259" name="Google Shape;1259;p154"/>
          <p:cNvGrpSpPr/>
          <p:nvPr/>
        </p:nvGrpSpPr>
        <p:grpSpPr>
          <a:xfrm>
            <a:off x="4167150" y="1202575"/>
            <a:ext cx="809700" cy="809700"/>
            <a:chOff x="1457325" y="1219200"/>
            <a:chExt cx="809700" cy="809700"/>
          </a:xfrm>
        </p:grpSpPr>
        <p:sp>
          <p:nvSpPr>
            <p:cNvPr id="1260" name="Google Shape;1260;p154"/>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154"/>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2" name="Google Shape;1262;p154"/>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Oswald"/>
                <a:ea typeface="Oswald"/>
                <a:cs typeface="Oswald"/>
                <a:sym typeface="Oswa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3" name="Google Shape;1263;p154"/>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600"/>
              </a:spcAft>
              <a:buClr>
                <a:srgbClr val="000000"/>
              </a:buClr>
              <a:buSzPts val="3600"/>
              <a:buFont typeface="Arial"/>
              <a:buNone/>
            </a:pPr>
            <a:r>
              <a:rPr b="0" i="0" lang="en" sz="3600" u="none" cap="none" strike="noStrike">
                <a:solidFill>
                  <a:schemeClr val="lt1"/>
                </a:solidFill>
                <a:latin typeface="Oswald"/>
                <a:ea typeface="Oswald"/>
                <a:cs typeface="Oswald"/>
                <a:sym typeface="Oswald"/>
              </a:rPr>
              <a:t>Next Class</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1264" name="Shape 1264"/>
        <p:cNvGrpSpPr/>
        <p:nvPr/>
      </p:nvGrpSpPr>
      <p:grpSpPr>
        <a:xfrm>
          <a:off x="0" y="0"/>
          <a:ext cx="0" cy="0"/>
          <a:chOff x="0" y="0"/>
          <a:chExt cx="0" cy="0"/>
        </a:xfrm>
      </p:grpSpPr>
      <p:pic>
        <p:nvPicPr>
          <p:cNvPr id="1265" name="Google Shape;1265;p1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66" name="Google Shape;1266;p15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Oswald"/>
                <a:ea typeface="Oswald"/>
                <a:cs typeface="Oswald"/>
                <a:sym typeface="Oswa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7" name="Google Shape;1267;p15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Oswald"/>
                <a:ea typeface="Oswald"/>
                <a:cs typeface="Oswald"/>
                <a:sym typeface="Oswald"/>
              </a:rPr>
              <a:t>Suggested Time:</a:t>
            </a:r>
            <a:endParaRPr b="0" i="0" sz="1800" u="none" cap="none" strike="noStrike">
              <a:solidFill>
                <a:srgbClr val="FFFFFF"/>
              </a:solidFill>
              <a:latin typeface="Oswald"/>
              <a:ea typeface="Oswald"/>
              <a:cs typeface="Oswald"/>
              <a:sym typeface="Oswald"/>
            </a:endParaRPr>
          </a:p>
        </p:txBody>
      </p:sp>
      <p:sp>
        <p:nvSpPr>
          <p:cNvPr id="1268" name="Google Shape;1268;p15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3500"/>
              <a:buFont typeface="Arial"/>
              <a:buNone/>
              <a:defRPr b="0" i="0" sz="3500" u="none" cap="none" strike="noStrike">
                <a:solidFill>
                  <a:srgbClr val="FFFFFF"/>
                </a:solidFill>
                <a:latin typeface="Oswald Light"/>
                <a:ea typeface="Oswald Light"/>
                <a:cs typeface="Oswald Light"/>
                <a:sym typeface="Oswald Light"/>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269" name="Google Shape;1269;p155"/>
          <p:cNvCxnSpPr/>
          <p:nvPr/>
        </p:nvCxnSpPr>
        <p:spPr>
          <a:xfrm>
            <a:off x="509975" y="4347550"/>
            <a:ext cx="8097900" cy="0"/>
          </a:xfrm>
          <a:prstGeom prst="straightConnector1">
            <a:avLst/>
          </a:prstGeom>
          <a:noFill/>
          <a:ln cap="flat" cmpd="sng" w="9525">
            <a:solidFill>
              <a:srgbClr val="FFFFFF"/>
            </a:solidFill>
            <a:prstDash val="solid"/>
            <a:round/>
            <a:headEnd len="sm" w="sm" type="none"/>
            <a:tailEnd len="sm" w="sm" type="none"/>
          </a:ln>
        </p:spPr>
      </p:cxnSp>
      <p:sp>
        <p:nvSpPr>
          <p:cNvPr id="1270" name="Google Shape;1270;p1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pic>
        <p:nvPicPr>
          <p:cNvPr id="1271" name="Google Shape;1271;p155"/>
          <p:cNvPicPr preferRelativeResize="0"/>
          <p:nvPr/>
        </p:nvPicPr>
        <p:blipFill rotWithShape="1">
          <a:blip r:embed="rId3">
            <a:alphaModFix/>
          </a:blip>
          <a:srcRect b="0" l="0" r="0" t="0"/>
          <a:stretch/>
        </p:blipFill>
        <p:spPr>
          <a:xfrm>
            <a:off x="3662050" y="590600"/>
            <a:ext cx="1819900" cy="19264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1272" name="Shape 1272"/>
        <p:cNvGrpSpPr/>
        <p:nvPr/>
      </p:nvGrpSpPr>
      <p:grpSpPr>
        <a:xfrm>
          <a:off x="0" y="0"/>
          <a:ext cx="0" cy="0"/>
          <a:chOff x="0" y="0"/>
          <a:chExt cx="0" cy="0"/>
        </a:xfrm>
      </p:grpSpPr>
      <p:sp>
        <p:nvSpPr>
          <p:cNvPr id="1273" name="Google Shape;1273;p156"/>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156"/>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156"/>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156"/>
          <p:cNvSpPr/>
          <p:nvPr/>
        </p:nvSpPr>
        <p:spPr>
          <a:xfrm>
            <a:off x="203275" y="206250"/>
            <a:ext cx="8737500" cy="4731000"/>
          </a:xfrm>
          <a:prstGeom prst="rect">
            <a:avLst/>
          </a:prstGeom>
          <a:solidFill>
            <a:schemeClr val="lt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77" name="Google Shape;1277;p156"/>
          <p:cNvGrpSpPr/>
          <p:nvPr/>
        </p:nvGrpSpPr>
        <p:grpSpPr>
          <a:xfrm>
            <a:off x="255200" y="592"/>
            <a:ext cx="2250363" cy="1044300"/>
            <a:chOff x="255200" y="592"/>
            <a:chExt cx="2250363" cy="1044300"/>
          </a:xfrm>
        </p:grpSpPr>
        <p:sp>
          <p:nvSpPr>
            <p:cNvPr id="1278" name="Google Shape;1278;p156"/>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156"/>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156"/>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1" name="Google Shape;1281;p156"/>
          <p:cNvGrpSpPr/>
          <p:nvPr/>
        </p:nvGrpSpPr>
        <p:grpSpPr>
          <a:xfrm>
            <a:off x="905395" y="592"/>
            <a:ext cx="2250363" cy="1044300"/>
            <a:chOff x="905395" y="592"/>
            <a:chExt cx="2250363" cy="1044300"/>
          </a:xfrm>
        </p:grpSpPr>
        <p:sp>
          <p:nvSpPr>
            <p:cNvPr id="1282" name="Google Shape;1282;p156"/>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156"/>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156"/>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5" name="Google Shape;1285;p156"/>
          <p:cNvGrpSpPr/>
          <p:nvPr/>
        </p:nvGrpSpPr>
        <p:grpSpPr>
          <a:xfrm>
            <a:off x="7057468" y="5088"/>
            <a:ext cx="1851281" cy="752108"/>
            <a:chOff x="6917201" y="0"/>
            <a:chExt cx="2227776" cy="863400"/>
          </a:xfrm>
        </p:grpSpPr>
        <p:sp>
          <p:nvSpPr>
            <p:cNvPr id="1286" name="Google Shape;1286;p15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156"/>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15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9" name="Google Shape;1289;p156"/>
          <p:cNvGrpSpPr/>
          <p:nvPr/>
        </p:nvGrpSpPr>
        <p:grpSpPr>
          <a:xfrm>
            <a:off x="6553032" y="4217852"/>
            <a:ext cx="2389067" cy="925737"/>
            <a:chOff x="6917201" y="0"/>
            <a:chExt cx="2227776" cy="863400"/>
          </a:xfrm>
        </p:grpSpPr>
        <p:sp>
          <p:nvSpPr>
            <p:cNvPr id="1290" name="Google Shape;1290;p156"/>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156"/>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156"/>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3" name="Google Shape;1293;p156"/>
          <p:cNvGrpSpPr/>
          <p:nvPr/>
        </p:nvGrpSpPr>
        <p:grpSpPr>
          <a:xfrm>
            <a:off x="199149" y="4055652"/>
            <a:ext cx="2795413" cy="1083308"/>
            <a:chOff x="6917201" y="0"/>
            <a:chExt cx="2227776" cy="863400"/>
          </a:xfrm>
        </p:grpSpPr>
        <p:sp>
          <p:nvSpPr>
            <p:cNvPr id="1294" name="Google Shape;1294;p156"/>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156"/>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156"/>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7" name="Google Shape;1297;p156"/>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9pPr>
          </a:lstStyle>
          <a:p/>
        </p:txBody>
      </p:sp>
      <p:sp>
        <p:nvSpPr>
          <p:cNvPr id="1298" name="Google Shape;1298;p156"/>
          <p:cNvSpPr txBox="1"/>
          <p:nvPr>
            <p:ph idx="1" type="subTitle"/>
          </p:nvPr>
        </p:nvSpPr>
        <p:spPr>
          <a:xfrm>
            <a:off x="1858700" y="3413158"/>
            <a:ext cx="5361300" cy="522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5pPr>
            <a:lvl6pPr lvl="5" marR="0" rtl="0" algn="ctr">
              <a:lnSpc>
                <a:spcPct val="10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6pPr>
            <a:lvl7pPr lvl="6" marR="0" rtl="0" algn="ctr">
              <a:lnSpc>
                <a:spcPct val="10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7pPr>
            <a:lvl8pPr lvl="7" marR="0" rtl="0" algn="ctr">
              <a:lnSpc>
                <a:spcPct val="10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8pPr>
            <a:lvl9pPr lvl="8" marR="0" rtl="0" algn="ctr">
              <a:lnSpc>
                <a:spcPct val="10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1299" name="Google Shape;1299;p15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300" name="Shape 1300"/>
        <p:cNvGrpSpPr/>
        <p:nvPr/>
      </p:nvGrpSpPr>
      <p:grpSpPr>
        <a:xfrm>
          <a:off x="0" y="0"/>
          <a:ext cx="0" cy="0"/>
          <a:chOff x="0" y="0"/>
          <a:chExt cx="0" cy="0"/>
        </a:xfrm>
      </p:grpSpPr>
      <p:sp>
        <p:nvSpPr>
          <p:cNvPr id="1301" name="Google Shape;1301;p15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15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157"/>
          <p:cNvSpPr/>
          <p:nvPr/>
        </p:nvSpPr>
        <p:spPr>
          <a:xfrm>
            <a:off x="203225" y="206250"/>
            <a:ext cx="8737500" cy="4731000"/>
          </a:xfrm>
          <a:prstGeom prst="rect">
            <a:avLst/>
          </a:prstGeom>
          <a:solidFill>
            <a:schemeClr val="lt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157"/>
          <p:cNvSpPr txBox="1"/>
          <p:nvPr>
            <p:ph type="title"/>
          </p:nvPr>
        </p:nvSpPr>
        <p:spPr>
          <a:xfrm>
            <a:off x="819150" y="845600"/>
            <a:ext cx="7505700" cy="954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9pPr>
          </a:lstStyle>
          <a:p/>
        </p:txBody>
      </p:sp>
      <p:sp>
        <p:nvSpPr>
          <p:cNvPr id="1305" name="Google Shape;1305;p157"/>
          <p:cNvSpPr txBox="1"/>
          <p:nvPr>
            <p:ph idx="1" type="body"/>
          </p:nvPr>
        </p:nvSpPr>
        <p:spPr>
          <a:xfrm>
            <a:off x="819150" y="1990725"/>
            <a:ext cx="7505700" cy="24480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06" name="Google Shape;1306;p15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1311" name="Shape 1311"/>
        <p:cNvGrpSpPr/>
        <p:nvPr/>
      </p:nvGrpSpPr>
      <p:grpSpPr>
        <a:xfrm>
          <a:off x="0" y="0"/>
          <a:ext cx="0" cy="0"/>
          <a:chOff x="0" y="0"/>
          <a:chExt cx="0" cy="0"/>
        </a:xfrm>
      </p:grpSpPr>
      <p:sp>
        <p:nvSpPr>
          <p:cNvPr id="1312" name="Google Shape;1312;p7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7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7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7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6" name="Google Shape;1316;p72"/>
          <p:cNvGrpSpPr/>
          <p:nvPr/>
        </p:nvGrpSpPr>
        <p:grpSpPr>
          <a:xfrm>
            <a:off x="255200" y="592"/>
            <a:ext cx="2250363" cy="1044300"/>
            <a:chOff x="255200" y="592"/>
            <a:chExt cx="2250363" cy="1044300"/>
          </a:xfrm>
        </p:grpSpPr>
        <p:sp>
          <p:nvSpPr>
            <p:cNvPr id="1317" name="Google Shape;1317;p7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7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7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0" name="Google Shape;1320;p72"/>
          <p:cNvGrpSpPr/>
          <p:nvPr/>
        </p:nvGrpSpPr>
        <p:grpSpPr>
          <a:xfrm>
            <a:off x="905395" y="592"/>
            <a:ext cx="2250363" cy="1044300"/>
            <a:chOff x="905395" y="592"/>
            <a:chExt cx="2250363" cy="1044300"/>
          </a:xfrm>
        </p:grpSpPr>
        <p:sp>
          <p:nvSpPr>
            <p:cNvPr id="1321" name="Google Shape;1321;p7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7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7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4" name="Google Shape;1324;p72"/>
          <p:cNvGrpSpPr/>
          <p:nvPr/>
        </p:nvGrpSpPr>
        <p:grpSpPr>
          <a:xfrm>
            <a:off x="7057468" y="5088"/>
            <a:ext cx="1851281" cy="752108"/>
            <a:chOff x="6917201" y="0"/>
            <a:chExt cx="2227776" cy="863400"/>
          </a:xfrm>
        </p:grpSpPr>
        <p:sp>
          <p:nvSpPr>
            <p:cNvPr id="1325" name="Google Shape;1325;p7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7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7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8" name="Google Shape;1328;p72"/>
          <p:cNvGrpSpPr/>
          <p:nvPr/>
        </p:nvGrpSpPr>
        <p:grpSpPr>
          <a:xfrm>
            <a:off x="6553032" y="4217852"/>
            <a:ext cx="2389067" cy="925737"/>
            <a:chOff x="6917201" y="0"/>
            <a:chExt cx="2227776" cy="863400"/>
          </a:xfrm>
        </p:grpSpPr>
        <p:sp>
          <p:nvSpPr>
            <p:cNvPr id="1329" name="Google Shape;1329;p7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7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7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2" name="Google Shape;1332;p72"/>
          <p:cNvGrpSpPr/>
          <p:nvPr/>
        </p:nvGrpSpPr>
        <p:grpSpPr>
          <a:xfrm>
            <a:off x="199149" y="4055652"/>
            <a:ext cx="2795413" cy="1083308"/>
            <a:chOff x="6917201" y="0"/>
            <a:chExt cx="2227776" cy="863400"/>
          </a:xfrm>
        </p:grpSpPr>
        <p:sp>
          <p:nvSpPr>
            <p:cNvPr id="1333" name="Google Shape;1333;p7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7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7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6" name="Google Shape;1336;p72"/>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1337" name="Google Shape;1337;p72"/>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1338" name="Google Shape;1338;p7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339" name="Shape 1339"/>
        <p:cNvGrpSpPr/>
        <p:nvPr/>
      </p:nvGrpSpPr>
      <p:grpSpPr>
        <a:xfrm>
          <a:off x="0" y="0"/>
          <a:ext cx="0" cy="0"/>
          <a:chOff x="0" y="0"/>
          <a:chExt cx="0" cy="0"/>
        </a:xfrm>
      </p:grpSpPr>
      <p:sp>
        <p:nvSpPr>
          <p:cNvPr id="1340" name="Google Shape;1340;p73"/>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73"/>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7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7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44" name="Google Shape;1344;p73"/>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345" name="Google Shape;1345;p7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346" name="Shape 1346"/>
        <p:cNvGrpSpPr/>
        <p:nvPr/>
      </p:nvGrpSpPr>
      <p:grpSpPr>
        <a:xfrm>
          <a:off x="0" y="0"/>
          <a:ext cx="0" cy="0"/>
          <a:chOff x="0" y="0"/>
          <a:chExt cx="0" cy="0"/>
        </a:xfrm>
      </p:grpSpPr>
      <p:sp>
        <p:nvSpPr>
          <p:cNvPr id="1347" name="Google Shape;1347;p158"/>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8" name="Google Shape;1348;p158"/>
          <p:cNvGrpSpPr/>
          <p:nvPr/>
        </p:nvGrpSpPr>
        <p:grpSpPr>
          <a:xfrm>
            <a:off x="5594191" y="3961115"/>
            <a:ext cx="2910144" cy="1182340"/>
            <a:chOff x="6917201" y="0"/>
            <a:chExt cx="2227776" cy="863400"/>
          </a:xfrm>
        </p:grpSpPr>
        <p:sp>
          <p:nvSpPr>
            <p:cNvPr id="1349" name="Google Shape;1349;p158"/>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158"/>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158"/>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2" name="Google Shape;1352;p158"/>
          <p:cNvGrpSpPr/>
          <p:nvPr/>
        </p:nvGrpSpPr>
        <p:grpSpPr>
          <a:xfrm>
            <a:off x="199149" y="2"/>
            <a:ext cx="2795413" cy="1083308"/>
            <a:chOff x="6917201" y="0"/>
            <a:chExt cx="2227776" cy="863400"/>
          </a:xfrm>
        </p:grpSpPr>
        <p:sp>
          <p:nvSpPr>
            <p:cNvPr id="1353" name="Google Shape;1353;p158"/>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158"/>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158"/>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6" name="Google Shape;1356;p158"/>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1357" name="Google Shape;1357;p15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1358" name="Shape 1358"/>
        <p:cNvGrpSpPr/>
        <p:nvPr/>
      </p:nvGrpSpPr>
      <p:grpSpPr>
        <a:xfrm>
          <a:off x="0" y="0"/>
          <a:ext cx="0" cy="0"/>
          <a:chOff x="0" y="0"/>
          <a:chExt cx="0" cy="0"/>
        </a:xfrm>
      </p:grpSpPr>
      <p:sp>
        <p:nvSpPr>
          <p:cNvPr id="1359" name="Google Shape;1359;p15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15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15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159"/>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63" name="Google Shape;1363;p159"/>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364" name="Google Shape;1364;p159"/>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365" name="Google Shape;1365;p15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1366" name="Shape 1366"/>
        <p:cNvGrpSpPr/>
        <p:nvPr/>
      </p:nvGrpSpPr>
      <p:grpSpPr>
        <a:xfrm>
          <a:off x="0" y="0"/>
          <a:ext cx="0" cy="0"/>
          <a:chOff x="0" y="0"/>
          <a:chExt cx="0" cy="0"/>
        </a:xfrm>
      </p:grpSpPr>
      <p:sp>
        <p:nvSpPr>
          <p:cNvPr id="1367" name="Google Shape;1367;p16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16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16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16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71" name="Google Shape;1371;p16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1372" name="Shape 1372"/>
        <p:cNvGrpSpPr/>
        <p:nvPr/>
      </p:nvGrpSpPr>
      <p:grpSpPr>
        <a:xfrm>
          <a:off x="0" y="0"/>
          <a:ext cx="0" cy="0"/>
          <a:chOff x="0" y="0"/>
          <a:chExt cx="0" cy="0"/>
        </a:xfrm>
      </p:grpSpPr>
      <p:sp>
        <p:nvSpPr>
          <p:cNvPr id="1373" name="Google Shape;1373;p16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161"/>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16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161"/>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77" name="Google Shape;1377;p161"/>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378" name="Google Shape;1378;p16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42" Type="http://schemas.openxmlformats.org/officeDocument/2006/relationships/slideLayout" Target="../slideLayouts/slideLayout42.xml"/><Relationship Id="rId86" Type="http://schemas.openxmlformats.org/officeDocument/2006/relationships/slideLayout" Target="../slideLayouts/slideLayout86.xml"/><Relationship Id="rId41" Type="http://schemas.openxmlformats.org/officeDocument/2006/relationships/slideLayout" Target="../slideLayouts/slideLayout41.xml"/><Relationship Id="rId85" Type="http://schemas.openxmlformats.org/officeDocument/2006/relationships/slideLayout" Target="../slideLayouts/slideLayout85.xml"/><Relationship Id="rId44" Type="http://schemas.openxmlformats.org/officeDocument/2006/relationships/slideLayout" Target="../slideLayouts/slideLayout44.xml"/><Relationship Id="rId88" Type="http://schemas.openxmlformats.org/officeDocument/2006/relationships/slideLayout" Target="../slideLayouts/slideLayout88.xml"/><Relationship Id="rId43" Type="http://schemas.openxmlformats.org/officeDocument/2006/relationships/slideLayout" Target="../slideLayouts/slideLayout43.xml"/><Relationship Id="rId87" Type="http://schemas.openxmlformats.org/officeDocument/2006/relationships/slideLayout" Target="../slideLayouts/slideLayout8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94" Type="http://schemas.openxmlformats.org/officeDocument/2006/relationships/theme" Target="../theme/theme3.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11" Type="http://schemas.openxmlformats.org/officeDocument/2006/relationships/slideLayout" Target="../slideLayouts/slideLayout104.xml"/><Relationship Id="rId10" Type="http://schemas.openxmlformats.org/officeDocument/2006/relationships/slideLayout" Target="../slideLayouts/slideLayout103.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r>
              <a:rPr lang="en"/>
              <a:t>c</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1307" name="Shape 1307"/>
        <p:cNvGrpSpPr/>
        <p:nvPr/>
      </p:nvGrpSpPr>
      <p:grpSpPr>
        <a:xfrm>
          <a:off x="0" y="0"/>
          <a:ext cx="0" cy="0"/>
          <a:chOff x="0" y="0"/>
          <a:chExt cx="0" cy="0"/>
        </a:xfrm>
      </p:grpSpPr>
      <p:sp>
        <p:nvSpPr>
          <p:cNvPr id="1308" name="Google Shape;1308;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1309" name="Google Shape;1309;p7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1310" name="Google Shape;1310;p7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1.xml"/><Relationship Id="rId3" Type="http://schemas.openxmlformats.org/officeDocument/2006/relationships/image" Target="../media/image8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2.xml"/><Relationship Id="rId3" Type="http://schemas.openxmlformats.org/officeDocument/2006/relationships/image" Target="../media/image83.png"/><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3.xml"/><Relationship Id="rId3" Type="http://schemas.openxmlformats.org/officeDocument/2006/relationships/image" Target="../media/image8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4.xml"/><Relationship Id="rId3" Type="http://schemas.openxmlformats.org/officeDocument/2006/relationships/hyperlink" Target="http://drive.google.com/file/d/1teSjyjaz9Ev4OXIiZUBk05MR6OvDmFdg/view" TargetMode="External"/><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5.xml"/><Relationship Id="rId3" Type="http://schemas.openxmlformats.org/officeDocument/2006/relationships/image" Target="../media/image9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6.xml"/><Relationship Id="rId3" Type="http://schemas.openxmlformats.org/officeDocument/2006/relationships/image" Target="../media/image9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repository.futminna.edu.ng:8080/jspui/bitstream/123456789/9652/1/A%20Review%20of%20Top%20Open%20Source%20Password%20Cracking%20Tools.pdf" TargetMode="External"/><Relationship Id="rId4" Type="http://schemas.openxmlformats.org/officeDocument/2006/relationships/hyperlink" Target="https://resources.infosecinstitute.com/topics/hacking/password-cracking-using-cain-abel/" TargetMode="External"/><Relationship Id="rId9" Type="http://schemas.openxmlformats.org/officeDocument/2006/relationships/hyperlink" Target="https://capec.mitre.org/data/definitions/55.html" TargetMode="External"/><Relationship Id="rId5" Type="http://schemas.openxmlformats.org/officeDocument/2006/relationships/hyperlink" Target="https://www.kali.org/tools/hydra/" TargetMode="External"/><Relationship Id="rId6" Type="http://schemas.openxmlformats.org/officeDocument/2006/relationships/hyperlink" Target="https://www.kali.org/tools/rainbowcrack/" TargetMode="External"/><Relationship Id="rId7" Type="http://schemas.openxmlformats.org/officeDocument/2006/relationships/hyperlink" Target="https://www.freecodecamp.org/news/crack-passwords-using-john-the-ripper-pentesting-tutorial/" TargetMode="External"/><Relationship Id="rId8" Type="http://schemas.openxmlformats.org/officeDocument/2006/relationships/hyperlink" Target="https://www.techtarget.com/searchsecurity/tutorial/How-to-use-the-Hydra-password-cracking-too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hyperlink" Target="https://www.youtube.com/watch?v=RyQL9AdxHqY" TargetMode="External"/><Relationship Id="rId4" Type="http://schemas.openxmlformats.org/officeDocument/2006/relationships/hyperlink" Target="https://resources.infosecinstitute.com/topics/hacking/10-popular-password-cracking-tools/" TargetMode="External"/><Relationship Id="rId5" Type="http://schemas.openxmlformats.org/officeDocument/2006/relationships/hyperlink" Target="https://resources.infosecinstitute.com/topics/hacking/popular-tools-for-brute-force-attacks/" TargetMode="External"/><Relationship Id="rId6" Type="http://schemas.openxmlformats.org/officeDocument/2006/relationships/hyperlink" Target="https://bpb-us-e1.wpmucdn.com/sites.psu.edu/dist/9/24816/files/2016/06/PasswordCracking.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2.jpg"/><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4.xml"/><Relationship Id="rId3" Type="http://schemas.openxmlformats.org/officeDocument/2006/relationships/image" Target="../media/image9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5.xml"/><Relationship Id="rId3"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6.xml"/><Relationship Id="rId3" Type="http://schemas.openxmlformats.org/officeDocument/2006/relationships/image" Target="../media/image8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7.xml"/><Relationship Id="rId3" Type="http://schemas.openxmlformats.org/officeDocument/2006/relationships/image" Target="../media/image81.png"/><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8.xml"/><Relationship Id="rId3" Type="http://schemas.openxmlformats.org/officeDocument/2006/relationships/image" Target="../media/image8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9.xml"/><Relationship Id="rId3"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431" name="Google Shape;1431;p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432" name="Google Shape;1432;p2"/>
          <p:cNvSpPr txBox="1"/>
          <p:nvPr/>
        </p:nvSpPr>
        <p:spPr>
          <a:xfrm>
            <a:off x="2293675" y="2997900"/>
            <a:ext cx="4274700" cy="10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3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lang="en"/>
              <a:t>Installation of each password cracker:</a:t>
            </a:r>
            <a:endParaRPr/>
          </a:p>
        </p:txBody>
      </p:sp>
      <p:sp>
        <p:nvSpPr>
          <p:cNvPr id="1499" name="Google Shape;1499;p34"/>
          <p:cNvSpPr txBox="1"/>
          <p:nvPr>
            <p:ph idx="1" type="body"/>
          </p:nvPr>
        </p:nvSpPr>
        <p:spPr>
          <a:xfrm>
            <a:off x="819150" y="1428200"/>
            <a:ext cx="7505700" cy="314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sz="1400">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1400">
              <a:latin typeface="Roboto"/>
              <a:ea typeface="Roboto"/>
              <a:cs typeface="Roboto"/>
              <a:sym typeface="Roboto"/>
            </a:endParaRPr>
          </a:p>
          <a:p>
            <a:pPr indent="0" lvl="0" marL="0" rtl="0" algn="l">
              <a:lnSpc>
                <a:spcPct val="115000"/>
              </a:lnSpc>
              <a:spcBef>
                <a:spcPts val="1200"/>
              </a:spcBef>
              <a:spcAft>
                <a:spcPts val="1200"/>
              </a:spcAft>
              <a:buSzPts val="1300"/>
              <a:buNone/>
            </a:pPr>
            <a:r>
              <a:t/>
            </a:r>
            <a:endParaRPr sz="1400">
              <a:latin typeface="Roboto"/>
              <a:ea typeface="Roboto"/>
              <a:cs typeface="Roboto"/>
              <a:sym typeface="Roboto"/>
            </a:endParaRPr>
          </a:p>
        </p:txBody>
      </p:sp>
      <p:graphicFrame>
        <p:nvGraphicFramePr>
          <p:cNvPr id="1500" name="Google Shape;1500;p34"/>
          <p:cNvGraphicFramePr/>
          <p:nvPr/>
        </p:nvGraphicFramePr>
        <p:xfrm>
          <a:off x="952500" y="1809750"/>
          <a:ext cx="3000000" cy="3000000"/>
        </p:xfrm>
        <a:graphic>
          <a:graphicData uri="http://schemas.openxmlformats.org/drawingml/2006/table">
            <a:tbl>
              <a:tblPr>
                <a:noFill/>
                <a:tableStyleId>{6DD6E4D4-9B4F-4E1A-8384-42B5A4B3C468}</a:tableStyleId>
              </a:tblPr>
              <a:tblGrid>
                <a:gridCol w="3619500"/>
                <a:gridCol w="3619500"/>
              </a:tblGrid>
              <a:tr h="381000">
                <a:tc>
                  <a:txBody>
                    <a:bodyPr/>
                    <a:lstStyle/>
                    <a:p>
                      <a:pPr indent="0" lvl="0" marL="0" rtl="0" algn="l">
                        <a:spcBef>
                          <a:spcPts val="0"/>
                        </a:spcBef>
                        <a:spcAft>
                          <a:spcPts val="0"/>
                        </a:spcAft>
                        <a:buNone/>
                      </a:pPr>
                      <a:r>
                        <a:rPr lang="en"/>
                        <a:t>Hydra</a:t>
                      </a:r>
                      <a:endParaRPr/>
                    </a:p>
                  </a:txBody>
                  <a:tcPr marT="91425" marB="91425" marR="91425" marL="91425"/>
                </a:tc>
                <a:tc>
                  <a:txBody>
                    <a:bodyPr/>
                    <a:lstStyle/>
                    <a:p>
                      <a:pPr indent="0" lvl="0" marL="0" rtl="0" algn="l">
                        <a:spcBef>
                          <a:spcPts val="0"/>
                        </a:spcBef>
                        <a:spcAft>
                          <a:spcPts val="0"/>
                        </a:spcAft>
                        <a:buNone/>
                      </a:pPr>
                      <a:r>
                        <a:rPr lang="en" sz="1150">
                          <a:solidFill>
                            <a:srgbClr val="CD5C81"/>
                          </a:solidFill>
                          <a:latin typeface="Courier New"/>
                          <a:ea typeface="Courier New"/>
                          <a:cs typeface="Courier New"/>
                          <a:sym typeface="Courier New"/>
                        </a:rPr>
                        <a:t>sudo apt install hydra</a:t>
                      </a:r>
                      <a:endParaRPr/>
                    </a:p>
                  </a:txBody>
                  <a:tcPr marT="91425" marB="91425" marR="91425" marL="91425"/>
                </a:tc>
              </a:tr>
              <a:tr h="381000">
                <a:tc>
                  <a:txBody>
                    <a:bodyPr/>
                    <a:lstStyle/>
                    <a:p>
                      <a:pPr indent="0" lvl="0" marL="0" rtl="0" algn="l">
                        <a:spcBef>
                          <a:spcPts val="0"/>
                        </a:spcBef>
                        <a:spcAft>
                          <a:spcPts val="0"/>
                        </a:spcAft>
                        <a:buNone/>
                      </a:pPr>
                      <a:r>
                        <a:rPr lang="en"/>
                        <a:t>Cain and Abel</a:t>
                      </a:r>
                      <a:endParaRPr/>
                    </a:p>
                  </a:txBody>
                  <a:tcPr marT="91425" marB="91425" marR="91425" marL="91425"/>
                </a:tc>
                <a:tc>
                  <a:txBody>
                    <a:bodyPr/>
                    <a:lstStyle/>
                    <a:p>
                      <a:pPr indent="0" lvl="0" marL="0" rtl="0" algn="l">
                        <a:spcBef>
                          <a:spcPts val="0"/>
                        </a:spcBef>
                        <a:spcAft>
                          <a:spcPts val="0"/>
                        </a:spcAft>
                        <a:buNone/>
                      </a:pPr>
                      <a:r>
                        <a:rPr lang="en"/>
                        <a:t>http://www.oxid.it/cain.html</a:t>
                      </a:r>
                      <a:endParaRPr/>
                    </a:p>
                  </a:txBody>
                  <a:tcPr marT="91425" marB="91425" marR="91425" marL="91425"/>
                </a:tc>
              </a:tr>
              <a:tr h="381000">
                <a:tc>
                  <a:txBody>
                    <a:bodyPr/>
                    <a:lstStyle/>
                    <a:p>
                      <a:pPr indent="0" lvl="0" marL="0" rtl="0" algn="l">
                        <a:spcBef>
                          <a:spcPts val="0"/>
                        </a:spcBef>
                        <a:spcAft>
                          <a:spcPts val="0"/>
                        </a:spcAft>
                        <a:buNone/>
                      </a:pPr>
                      <a:r>
                        <a:rPr lang="en"/>
                        <a:t>Rainbow Crack</a:t>
                      </a:r>
                      <a:endParaRPr/>
                    </a:p>
                  </a:txBody>
                  <a:tcPr marT="91425" marB="91425" marR="91425" marL="91425"/>
                </a:tc>
                <a:tc>
                  <a:txBody>
                    <a:bodyPr/>
                    <a:lstStyle/>
                    <a:p>
                      <a:pPr indent="0" lvl="0" marL="0" rtl="0" algn="l">
                        <a:spcBef>
                          <a:spcPts val="0"/>
                        </a:spcBef>
                        <a:spcAft>
                          <a:spcPts val="0"/>
                        </a:spcAft>
                        <a:buNone/>
                      </a:pPr>
                      <a:r>
                        <a:rPr lang="en" sz="1150">
                          <a:solidFill>
                            <a:srgbClr val="CD5C81"/>
                          </a:solidFill>
                          <a:latin typeface="Courier New"/>
                          <a:ea typeface="Courier New"/>
                          <a:cs typeface="Courier New"/>
                          <a:sym typeface="Courier New"/>
                        </a:rPr>
                        <a:t>sudo apt install rainbowcrack</a:t>
                      </a:r>
                      <a:endParaRPr/>
                    </a:p>
                  </a:txBody>
                  <a:tcPr marT="91425" marB="91425" marR="91425" marL="91425"/>
                </a:tc>
              </a:tr>
              <a:tr h="381000">
                <a:tc>
                  <a:txBody>
                    <a:bodyPr/>
                    <a:lstStyle/>
                    <a:p>
                      <a:pPr indent="0" lvl="0" marL="0" rtl="0" algn="l">
                        <a:spcBef>
                          <a:spcPts val="0"/>
                        </a:spcBef>
                        <a:spcAft>
                          <a:spcPts val="0"/>
                        </a:spcAft>
                        <a:buNone/>
                      </a:pPr>
                      <a:r>
                        <a:rPr lang="en"/>
                        <a:t>John the Ripper</a:t>
                      </a:r>
                      <a:endParaRPr/>
                    </a:p>
                  </a:txBody>
                  <a:tcPr marT="91425" marB="91425" marR="91425" marL="91425"/>
                </a:tc>
                <a:tc>
                  <a:txBody>
                    <a:bodyPr/>
                    <a:lstStyle/>
                    <a:p>
                      <a:pPr indent="0" lvl="0" marL="0" rtl="0" algn="l">
                        <a:spcBef>
                          <a:spcPts val="0"/>
                        </a:spcBef>
                        <a:spcAft>
                          <a:spcPts val="0"/>
                        </a:spcAft>
                        <a:buNone/>
                      </a:pPr>
                      <a:r>
                        <a:rPr lang="en" sz="1050">
                          <a:solidFill>
                            <a:srgbClr val="2060A0"/>
                          </a:solidFill>
                          <a:latin typeface="Courier New"/>
                          <a:ea typeface="Courier New"/>
                          <a:cs typeface="Courier New"/>
                          <a:sym typeface="Courier New"/>
                        </a:rPr>
                        <a:t>sudo</a:t>
                      </a:r>
                      <a:r>
                        <a:rPr lang="en" sz="1050">
                          <a:highlight>
                            <a:srgbClr val="F1F1F1"/>
                          </a:highlight>
                          <a:latin typeface="Courier New"/>
                          <a:ea typeface="Courier New"/>
                          <a:cs typeface="Courier New"/>
                          <a:sym typeface="Courier New"/>
                        </a:rPr>
                        <a:t> </a:t>
                      </a:r>
                      <a:r>
                        <a:rPr lang="en" sz="1050">
                          <a:solidFill>
                            <a:srgbClr val="2060A0"/>
                          </a:solidFill>
                          <a:latin typeface="Courier New"/>
                          <a:ea typeface="Courier New"/>
                          <a:cs typeface="Courier New"/>
                          <a:sym typeface="Courier New"/>
                        </a:rPr>
                        <a:t>apt-get install</a:t>
                      </a:r>
                      <a:r>
                        <a:rPr lang="en" sz="1050">
                          <a:highlight>
                            <a:srgbClr val="F1F1F1"/>
                          </a:highlight>
                          <a:latin typeface="Courier New"/>
                          <a:ea typeface="Courier New"/>
                          <a:cs typeface="Courier New"/>
                          <a:sym typeface="Courier New"/>
                        </a:rPr>
                        <a:t> john </a:t>
                      </a:r>
                      <a:r>
                        <a:rPr lang="en" sz="1050">
                          <a:latin typeface="Courier New"/>
                          <a:ea typeface="Courier New"/>
                          <a:cs typeface="Courier New"/>
                          <a:sym typeface="Courier New"/>
                        </a:rPr>
                        <a:t>-y</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pic>
        <p:nvPicPr>
          <p:cNvPr id="1505" name="Google Shape;1505;p35"/>
          <p:cNvPicPr preferRelativeResize="0"/>
          <p:nvPr/>
        </p:nvPicPr>
        <p:blipFill>
          <a:blip r:embed="rId3">
            <a:alphaModFix/>
          </a:blip>
          <a:stretch>
            <a:fillRect/>
          </a:stretch>
        </p:blipFill>
        <p:spPr>
          <a:xfrm>
            <a:off x="1316438" y="286488"/>
            <a:ext cx="6511124" cy="4570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pic>
        <p:nvPicPr>
          <p:cNvPr id="1510" name="Google Shape;1510;g2802cc94f2f_0_3"/>
          <p:cNvPicPr preferRelativeResize="0"/>
          <p:nvPr/>
        </p:nvPicPr>
        <p:blipFill>
          <a:blip r:embed="rId3">
            <a:alphaModFix/>
          </a:blip>
          <a:stretch>
            <a:fillRect/>
          </a:stretch>
        </p:blipFill>
        <p:spPr>
          <a:xfrm>
            <a:off x="1316438" y="286488"/>
            <a:ext cx="6511124" cy="4570525"/>
          </a:xfrm>
          <a:prstGeom prst="rect">
            <a:avLst/>
          </a:prstGeom>
          <a:noFill/>
          <a:ln>
            <a:noFill/>
          </a:ln>
        </p:spPr>
      </p:pic>
      <p:pic>
        <p:nvPicPr>
          <p:cNvPr id="1511" name="Google Shape;1511;g2802cc94f2f_0_3"/>
          <p:cNvPicPr preferRelativeResize="0"/>
          <p:nvPr/>
        </p:nvPicPr>
        <p:blipFill>
          <a:blip r:embed="rId4">
            <a:alphaModFix/>
          </a:blip>
          <a:stretch>
            <a:fillRect/>
          </a:stretch>
        </p:blipFill>
        <p:spPr>
          <a:xfrm>
            <a:off x="1257938" y="236450"/>
            <a:ext cx="6628125" cy="46706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pic>
        <p:nvPicPr>
          <p:cNvPr id="1516" name="Google Shape;1516;g2802cc94f2f_0_8"/>
          <p:cNvPicPr preferRelativeResize="0"/>
          <p:nvPr/>
        </p:nvPicPr>
        <p:blipFill>
          <a:blip r:embed="rId3">
            <a:alphaModFix/>
          </a:blip>
          <a:stretch>
            <a:fillRect/>
          </a:stretch>
        </p:blipFill>
        <p:spPr>
          <a:xfrm>
            <a:off x="819150" y="1814500"/>
            <a:ext cx="7505700" cy="1514475"/>
          </a:xfrm>
          <a:prstGeom prst="rect">
            <a:avLst/>
          </a:prstGeom>
          <a:noFill/>
          <a:ln>
            <a:noFill/>
          </a:ln>
        </p:spPr>
      </p:pic>
      <p:sp>
        <p:nvSpPr>
          <p:cNvPr id="1517" name="Google Shape;1517;g2802cc94f2f_0_8"/>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lang="en"/>
              <a:t>Examples of different Hydra commands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36"/>
          <p:cNvSpPr txBox="1"/>
          <p:nvPr>
            <p:ph type="title"/>
          </p:nvPr>
        </p:nvSpPr>
        <p:spPr>
          <a:xfrm>
            <a:off x="819150" y="4992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lang="en"/>
              <a:t>Hydra Kali Linux Demo</a:t>
            </a:r>
            <a:endParaRPr/>
          </a:p>
        </p:txBody>
      </p:sp>
      <p:pic>
        <p:nvPicPr>
          <p:cNvPr id="1523" name="Google Shape;1523;p36" title="project4demo.mov">
            <a:hlinkClick r:id="rId3"/>
          </p:cNvPr>
          <p:cNvPicPr preferRelativeResize="0"/>
          <p:nvPr/>
        </p:nvPicPr>
        <p:blipFill>
          <a:blip r:embed="rId4">
            <a:alphaModFix/>
          </a:blip>
          <a:stretch>
            <a:fillRect/>
          </a:stretch>
        </p:blipFill>
        <p:spPr>
          <a:xfrm>
            <a:off x="2315400" y="1161950"/>
            <a:ext cx="4513200" cy="3384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3"/>
                                        </p:tgtEl>
                                        <p:attrNameLst>
                                          <p:attrName>style.visibility</p:attrName>
                                        </p:attrNameLst>
                                      </p:cBhvr>
                                      <p:to>
                                        <p:strVal val="visible"/>
                                      </p:to>
                                    </p:set>
                                    <p:animEffect filter="fade" transition="in">
                                      <p:cBhvr>
                                        <p:cTn dur="1000"/>
                                        <p:tgtEl>
                                          <p:spTgt spid="1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3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lang="en"/>
              <a:t>Effects of the Attack</a:t>
            </a:r>
            <a:endParaRPr/>
          </a:p>
        </p:txBody>
      </p:sp>
      <p:sp>
        <p:nvSpPr>
          <p:cNvPr id="1529" name="Google Shape;1529;p37"/>
          <p:cNvSpPr txBox="1"/>
          <p:nvPr>
            <p:ph idx="1" type="body"/>
          </p:nvPr>
        </p:nvSpPr>
        <p:spPr>
          <a:xfrm>
            <a:off x="819150" y="1800200"/>
            <a:ext cx="7505700" cy="24480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rgbClr val="000000"/>
              </a:buClr>
              <a:buSzPts val="1600"/>
              <a:buFont typeface="Roboto"/>
              <a:buChar char="●"/>
            </a:pPr>
            <a:r>
              <a:rPr lang="en" sz="1400">
                <a:solidFill>
                  <a:srgbClr val="000000"/>
                </a:solidFill>
                <a:latin typeface="Roboto"/>
                <a:ea typeface="Roboto"/>
                <a:cs typeface="Roboto"/>
                <a:sym typeface="Roboto"/>
              </a:rPr>
              <a:t>We were able to obtain the credentials of the admin and log in via ssh</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From here we could create/delete files</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Maintain access in the system</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We could elevate root </a:t>
            </a:r>
            <a:r>
              <a:rPr lang="en" sz="1400">
                <a:solidFill>
                  <a:srgbClr val="000000"/>
                </a:solidFill>
                <a:latin typeface="Roboto"/>
                <a:ea typeface="Roboto"/>
                <a:cs typeface="Roboto"/>
                <a:sym typeface="Roboto"/>
              </a:rPr>
              <a:t>privileges</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Change passwords and lock out users</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Information could be gathered and leaked/sold</a:t>
            </a:r>
            <a:endParaRPr sz="1400">
              <a:solidFill>
                <a:srgbClr val="000000"/>
              </a:solidFill>
              <a:latin typeface="Roboto"/>
              <a:ea typeface="Roboto"/>
              <a:cs typeface="Roboto"/>
              <a:sym typeface="Roboto"/>
            </a:endParaRPr>
          </a:p>
        </p:txBody>
      </p:sp>
      <p:pic>
        <p:nvPicPr>
          <p:cNvPr id="1530" name="Google Shape;1530;p37"/>
          <p:cNvPicPr preferRelativeResize="0"/>
          <p:nvPr/>
        </p:nvPicPr>
        <p:blipFill>
          <a:blip r:embed="rId3">
            <a:alphaModFix/>
          </a:blip>
          <a:stretch>
            <a:fillRect/>
          </a:stretch>
        </p:blipFill>
        <p:spPr>
          <a:xfrm>
            <a:off x="5721975" y="2225050"/>
            <a:ext cx="2448000" cy="244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38"/>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00000"/>
              <a:buNone/>
            </a:pPr>
            <a:r>
              <a:rPr lang="en"/>
              <a:t>Mitigating Brute Force &amp; Dictionary Attacks</a:t>
            </a:r>
            <a:endParaRPr/>
          </a:p>
        </p:txBody>
      </p:sp>
      <p:sp>
        <p:nvSpPr>
          <p:cNvPr id="1536" name="Google Shape;1536;p38"/>
          <p:cNvSpPr txBox="1"/>
          <p:nvPr>
            <p:ph idx="1" type="body"/>
          </p:nvPr>
        </p:nvSpPr>
        <p:spPr>
          <a:xfrm>
            <a:off x="819150" y="1800200"/>
            <a:ext cx="7505700" cy="24480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Strong passwords!</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Multi-Factor Authentication</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Account </a:t>
            </a:r>
            <a:r>
              <a:rPr lang="en" sz="1400">
                <a:solidFill>
                  <a:srgbClr val="000000"/>
                </a:solidFill>
                <a:latin typeface="Roboto"/>
                <a:ea typeface="Roboto"/>
                <a:cs typeface="Roboto"/>
                <a:sym typeface="Roboto"/>
              </a:rPr>
              <a:t>Lockout</a:t>
            </a:r>
            <a:r>
              <a:rPr lang="en" sz="1400">
                <a:solidFill>
                  <a:srgbClr val="000000"/>
                </a:solidFill>
                <a:latin typeface="Roboto"/>
                <a:ea typeface="Roboto"/>
                <a:cs typeface="Roboto"/>
                <a:sym typeface="Roboto"/>
              </a:rPr>
              <a:t> policies</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Rate Limiting</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Password Hashing and Salting</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Web application firewalls (WAF)</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Software updates and patching</a:t>
            </a:r>
            <a:endParaRPr sz="1400">
              <a:solidFill>
                <a:srgbClr val="000000"/>
              </a:solidFill>
              <a:latin typeface="Roboto"/>
              <a:ea typeface="Roboto"/>
              <a:cs typeface="Roboto"/>
              <a:sym typeface="Roboto"/>
            </a:endParaRPr>
          </a:p>
        </p:txBody>
      </p:sp>
      <p:pic>
        <p:nvPicPr>
          <p:cNvPr id="1537" name="Google Shape;1537;p38"/>
          <p:cNvPicPr preferRelativeResize="0"/>
          <p:nvPr/>
        </p:nvPicPr>
        <p:blipFill>
          <a:blip r:embed="rId3">
            <a:alphaModFix/>
          </a:blip>
          <a:stretch>
            <a:fillRect/>
          </a:stretch>
        </p:blipFill>
        <p:spPr>
          <a:xfrm>
            <a:off x="4272325" y="1616173"/>
            <a:ext cx="4350699" cy="244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g27ea0f8254c_1_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References</a:t>
            </a:r>
            <a:endParaRPr/>
          </a:p>
        </p:txBody>
      </p:sp>
      <p:sp>
        <p:nvSpPr>
          <p:cNvPr id="1548" name="Google Shape;1548;g27ea0f8254c_1_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549" name="Google Shape;1549;g27ea0f8254c_1_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sp>
        <p:nvSpPr>
          <p:cNvPr id="1550" name="Google Shape;1550;g27ea0f8254c_1_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51" name="Google Shape;1551;g27ea0f8254c_1_11"/>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17500" lvl="0" marL="457200" rtl="0" algn="l">
              <a:spcBef>
                <a:spcPts val="0"/>
              </a:spcBef>
              <a:spcAft>
                <a:spcPts val="0"/>
              </a:spcAft>
              <a:buSzPts val="1400"/>
              <a:buChar char="●"/>
            </a:pPr>
            <a:r>
              <a:rPr lang="en" u="sng">
                <a:solidFill>
                  <a:schemeClr val="hlink"/>
                </a:solidFill>
                <a:hlinkClick r:id="rId3"/>
              </a:rPr>
              <a:t>http://repository.futminna.edu.ng:8080/jspui/bitstream/123456789/9652/1/A%20Review%20of%20Top%20Open%20Source%20Password%20Cracking%20Tools.pdf</a:t>
            </a:r>
            <a:endParaRPr/>
          </a:p>
          <a:p>
            <a:pPr indent="-317500" lvl="0" marL="457200" rtl="0" algn="l">
              <a:spcBef>
                <a:spcPts val="0"/>
              </a:spcBef>
              <a:spcAft>
                <a:spcPts val="0"/>
              </a:spcAft>
              <a:buSzPts val="1400"/>
              <a:buChar char="●"/>
            </a:pPr>
            <a:r>
              <a:rPr lang="en" u="sng">
                <a:solidFill>
                  <a:schemeClr val="hlink"/>
                </a:solidFill>
                <a:hlinkClick r:id="rId4"/>
              </a:rPr>
              <a:t>https://resources.infosecinstitute.com/topics/hacking/password-cracking-using-cain-abel/</a:t>
            </a:r>
            <a:endParaRPr/>
          </a:p>
          <a:p>
            <a:pPr indent="-317500" lvl="0" marL="457200" rtl="0" algn="l">
              <a:spcBef>
                <a:spcPts val="0"/>
              </a:spcBef>
              <a:spcAft>
                <a:spcPts val="0"/>
              </a:spcAft>
              <a:buSzPts val="1400"/>
              <a:buChar char="●"/>
            </a:pPr>
            <a:r>
              <a:rPr lang="en" u="sng">
                <a:solidFill>
                  <a:schemeClr val="hlink"/>
                </a:solidFill>
                <a:hlinkClick r:id="rId5"/>
              </a:rPr>
              <a:t>https://www.kali.org/tools/hydra/</a:t>
            </a:r>
            <a:endParaRPr/>
          </a:p>
          <a:p>
            <a:pPr indent="-317500" lvl="0" marL="457200" rtl="0" algn="l">
              <a:spcBef>
                <a:spcPts val="0"/>
              </a:spcBef>
              <a:spcAft>
                <a:spcPts val="0"/>
              </a:spcAft>
              <a:buSzPts val="1400"/>
              <a:buChar char="●"/>
            </a:pPr>
            <a:r>
              <a:rPr lang="en" u="sng">
                <a:solidFill>
                  <a:schemeClr val="hlink"/>
                </a:solidFill>
                <a:hlinkClick r:id="rId6"/>
              </a:rPr>
              <a:t>https://www.kali.org/tools/rainbowcrack/</a:t>
            </a:r>
            <a:endParaRPr/>
          </a:p>
          <a:p>
            <a:pPr indent="-317500" lvl="0" marL="457200" rtl="0" algn="l">
              <a:spcBef>
                <a:spcPts val="0"/>
              </a:spcBef>
              <a:spcAft>
                <a:spcPts val="0"/>
              </a:spcAft>
              <a:buSzPts val="1400"/>
              <a:buChar char="●"/>
            </a:pPr>
            <a:r>
              <a:rPr lang="en" u="sng">
                <a:solidFill>
                  <a:schemeClr val="hlink"/>
                </a:solidFill>
                <a:hlinkClick r:id="rId7"/>
              </a:rPr>
              <a:t>https://www.freecodecamp.org/news/crack-passwords-using-john-the-ripper-pentesting-tutorial/</a:t>
            </a:r>
            <a:endParaRPr/>
          </a:p>
          <a:p>
            <a:pPr indent="-317500" lvl="0" marL="457200" rtl="0" algn="l">
              <a:spcBef>
                <a:spcPts val="0"/>
              </a:spcBef>
              <a:spcAft>
                <a:spcPts val="0"/>
              </a:spcAft>
              <a:buSzPts val="1400"/>
              <a:buChar char="●"/>
            </a:pPr>
            <a:r>
              <a:rPr lang="en" u="sng">
                <a:solidFill>
                  <a:schemeClr val="hlink"/>
                </a:solidFill>
                <a:hlinkClick r:id="rId8"/>
              </a:rPr>
              <a:t>https://www.techtarget.com/searchsecurity/tutorial/How-to-use-the-Hydra-password-cracking-tool</a:t>
            </a:r>
            <a:endParaRPr/>
          </a:p>
          <a:p>
            <a:pPr indent="-317500" lvl="0" marL="457200" rtl="0" algn="l">
              <a:spcBef>
                <a:spcPts val="0"/>
              </a:spcBef>
              <a:spcAft>
                <a:spcPts val="0"/>
              </a:spcAft>
              <a:buSzPts val="1400"/>
              <a:buChar char="●"/>
            </a:pPr>
            <a:r>
              <a:rPr lang="en" u="sng">
                <a:solidFill>
                  <a:schemeClr val="hlink"/>
                </a:solidFill>
                <a:hlinkClick r:id="rId9"/>
              </a:rPr>
              <a:t>https://capec.mitre.org/data/definitions/55.html</a:t>
            </a:r>
            <a:endParaRPr/>
          </a:p>
          <a:p>
            <a:pPr indent="-317500" lvl="0" marL="457200" rtl="0" algn="l">
              <a:spcBef>
                <a:spcPts val="0"/>
              </a:spcBef>
              <a:spcAft>
                <a:spcPts val="0"/>
              </a:spcAft>
              <a:buSzPts val="1400"/>
              <a:buChar char="●"/>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g245259fb401_1_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References</a:t>
            </a:r>
            <a:endParaRPr/>
          </a:p>
        </p:txBody>
      </p:sp>
      <p:sp>
        <p:nvSpPr>
          <p:cNvPr id="1557" name="Google Shape;1557;g245259fb401_1_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558" name="Google Shape;1558;g245259fb401_1_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sp>
        <p:nvSpPr>
          <p:cNvPr id="1559" name="Google Shape;1559;g245259fb401_1_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60" name="Google Shape;1560;g245259fb401_1_0"/>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u="sng">
                <a:solidFill>
                  <a:schemeClr val="hlink"/>
                </a:solidFill>
                <a:hlinkClick r:id="rId3"/>
              </a:rPr>
              <a:t>https://www.youtube.com/watch?v=RyQL9AdxHqY</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https://resources.infosecinstitute.com/topics/hacking/10-popular-password-cracking-tools/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5"/>
              </a:rPr>
              <a:t>https://resources.infosecinstitute.com/topics/hacking/popular-tools-for-brute-force-attacks/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chrome-extension://efaidnbmnnnibpcajpcglclefindmkaj/</a:t>
            </a:r>
            <a:r>
              <a:rPr lang="en" u="sng">
                <a:solidFill>
                  <a:schemeClr val="hlink"/>
                </a:solidFill>
                <a:hlinkClick r:id="rId6"/>
              </a:rPr>
              <a:t>https://bpb-us-e1.wpmucdn.com/sites.psu.edu/dist/9/24816/files/2016/06/PasswordCracking.pdf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https://youtu.be/Y2fhWtZedTQ?si=4ftHjIb4IPkG6sPU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pic>
        <p:nvPicPr>
          <p:cNvPr id="1437" name="Google Shape;1437;p3"/>
          <p:cNvPicPr preferRelativeResize="0"/>
          <p:nvPr/>
        </p:nvPicPr>
        <p:blipFill rotWithShape="1">
          <a:blip r:embed="rId3">
            <a:alphaModFix/>
          </a:blip>
          <a:srcRect b="16701" l="1029" r="0" t="0"/>
          <a:stretch/>
        </p:blipFill>
        <p:spPr>
          <a:xfrm>
            <a:off x="-24599" y="0"/>
            <a:ext cx="9168599" cy="5143501"/>
          </a:xfrm>
          <a:prstGeom prst="rect">
            <a:avLst/>
          </a:prstGeom>
          <a:noFill/>
          <a:ln>
            <a:noFill/>
          </a:ln>
        </p:spPr>
      </p:pic>
      <p:sp>
        <p:nvSpPr>
          <p:cNvPr id="1438" name="Google Shape;1438;p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solidFill>
                  <a:schemeClr val="lt1"/>
                </a:solidFill>
              </a:rPr>
              <a:t>‹#›</a:t>
            </a:fld>
            <a:endParaRPr>
              <a:solidFill>
                <a:schemeClr val="lt1"/>
              </a:solidFill>
            </a:endParaRPr>
          </a:p>
        </p:txBody>
      </p:sp>
      <p:sp>
        <p:nvSpPr>
          <p:cNvPr id="1439" name="Google Shape;1439;p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id="1440" name="Google Shape;1440;p3"/>
          <p:cNvPicPr preferRelativeResize="0"/>
          <p:nvPr/>
        </p:nvPicPr>
        <p:blipFill rotWithShape="1">
          <a:blip r:embed="rId4">
            <a:alphaModFix/>
          </a:blip>
          <a:srcRect b="-1670" l="0" r="0" t="34600"/>
          <a:stretch/>
        </p:blipFill>
        <p:spPr>
          <a:xfrm>
            <a:off x="1518550" y="0"/>
            <a:ext cx="2319399" cy="4970327"/>
          </a:xfrm>
          <a:prstGeom prst="rect">
            <a:avLst/>
          </a:prstGeom>
          <a:noFill/>
          <a:ln>
            <a:noFill/>
          </a:ln>
          <a:effectLst>
            <a:outerShdw blurRad="142875" rotWithShape="0" algn="bl" dir="5400000" dist="76200">
              <a:schemeClr val="dk1">
                <a:alpha val="62745"/>
              </a:schemeClr>
            </a:outerShdw>
          </a:effectLst>
        </p:spPr>
      </p:pic>
      <p:sp>
        <p:nvSpPr>
          <p:cNvPr id="1441" name="Google Shape;1441;p3"/>
          <p:cNvSpPr txBox="1"/>
          <p:nvPr/>
        </p:nvSpPr>
        <p:spPr>
          <a:xfrm>
            <a:off x="1738525" y="2898350"/>
            <a:ext cx="1658400" cy="215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Medium"/>
                <a:ea typeface="Roboto Medium"/>
                <a:cs typeface="Roboto Medium"/>
                <a:sym typeface="Roboto Medium"/>
              </a:rPr>
              <a:t>Presenter</a:t>
            </a:r>
            <a:endParaRPr b="0" i="0" sz="1400" u="none" cap="none" strike="noStrike">
              <a:solidFill>
                <a:schemeClr val="lt1"/>
              </a:solidFill>
              <a:latin typeface="Roboto Medium"/>
              <a:ea typeface="Roboto Medium"/>
              <a:cs typeface="Roboto Medium"/>
              <a:sym typeface="Roboto Medium"/>
            </a:endParaRPr>
          </a:p>
        </p:txBody>
      </p:sp>
      <p:sp>
        <p:nvSpPr>
          <p:cNvPr id="1442" name="Google Shape;1442;p3"/>
          <p:cNvSpPr txBox="1"/>
          <p:nvPr/>
        </p:nvSpPr>
        <p:spPr>
          <a:xfrm>
            <a:off x="1666425" y="3236725"/>
            <a:ext cx="1818600" cy="1113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Roboto Medium"/>
                <a:ea typeface="Roboto Medium"/>
                <a:cs typeface="Roboto Medium"/>
                <a:sym typeface="Roboto Medium"/>
              </a:rPr>
              <a:t>James Nguyen</a:t>
            </a:r>
            <a:endParaRPr b="0" i="0" sz="1400" u="none" cap="none" strike="noStrike">
              <a:solidFill>
                <a:schemeClr val="dk1"/>
              </a:solidFill>
              <a:latin typeface="Roboto Medium"/>
              <a:ea typeface="Roboto Medium"/>
              <a:cs typeface="Roboto Medium"/>
              <a:sym typeface="Roboto Medium"/>
            </a:endParaRPr>
          </a:p>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Roboto Medium"/>
                <a:ea typeface="Roboto Medium"/>
                <a:cs typeface="Roboto Medium"/>
                <a:sym typeface="Roboto Medium"/>
              </a:rPr>
              <a:t>Info Safe</a:t>
            </a:r>
            <a:endParaRPr b="0" i="0" sz="1400" u="none" cap="none" strike="noStrike">
              <a:solidFill>
                <a:schemeClr val="dk1"/>
              </a:solidFill>
              <a:latin typeface="Roboto Medium"/>
              <a:ea typeface="Roboto Medium"/>
              <a:cs typeface="Roboto Medium"/>
              <a:sym typeface="Roboto Medium"/>
            </a:endParaRPr>
          </a:p>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Roboto Medium"/>
                <a:ea typeface="Roboto Medium"/>
                <a:cs typeface="Roboto Medium"/>
                <a:sym typeface="Roboto Medium"/>
              </a:rPr>
              <a:t>Pen Tester</a:t>
            </a:r>
            <a:endParaRPr b="0" i="0" sz="1400" u="none" cap="none" strike="noStrike">
              <a:solidFill>
                <a:schemeClr val="dk1"/>
              </a:solidFill>
              <a:latin typeface="Roboto Medium"/>
              <a:ea typeface="Roboto Medium"/>
              <a:cs typeface="Roboto Medium"/>
              <a:sym typeface="Roboto Medium"/>
            </a:endParaRPr>
          </a:p>
          <a:p>
            <a:pPr indent="0" lvl="0" marL="0" marR="0" rtl="0" algn="ctr">
              <a:lnSpc>
                <a:spcPct val="100000"/>
              </a:lnSpc>
              <a:spcBef>
                <a:spcPts val="1000"/>
              </a:spcBef>
              <a:spcAft>
                <a:spcPts val="0"/>
              </a:spcAft>
              <a:buClr>
                <a:srgbClr val="000000"/>
              </a:buClr>
              <a:buSzPts val="1000"/>
              <a:buFont typeface="Arial"/>
              <a:buNone/>
            </a:pPr>
            <a:r>
              <a:rPr b="0" i="0" lang="en" sz="1000" u="none" cap="none" strike="noStrike">
                <a:solidFill>
                  <a:schemeClr val="dk1"/>
                </a:solidFill>
                <a:latin typeface="Roboto Medium"/>
                <a:ea typeface="Roboto Medium"/>
                <a:cs typeface="Roboto Medium"/>
                <a:sym typeface="Roboto Medium"/>
              </a:rPr>
              <a:t>Email: </a:t>
            </a:r>
            <a:r>
              <a:rPr lang="en" sz="1000">
                <a:solidFill>
                  <a:schemeClr val="dk1"/>
                </a:solidFill>
                <a:latin typeface="Roboto Medium"/>
                <a:ea typeface="Roboto Medium"/>
                <a:cs typeface="Roboto Medium"/>
                <a:sym typeface="Roboto Medium"/>
              </a:rPr>
              <a:t>jnguyen</a:t>
            </a:r>
            <a:r>
              <a:rPr b="0" i="0" lang="en" sz="1000" u="none" cap="none" strike="noStrike">
                <a:solidFill>
                  <a:schemeClr val="dk1"/>
                </a:solidFill>
                <a:latin typeface="Roboto Medium"/>
                <a:ea typeface="Roboto Medium"/>
                <a:cs typeface="Roboto Medium"/>
                <a:sym typeface="Roboto Medium"/>
              </a:rPr>
              <a:t>@</a:t>
            </a:r>
            <a:r>
              <a:rPr lang="en" sz="1000">
                <a:solidFill>
                  <a:schemeClr val="dk1"/>
                </a:solidFill>
                <a:latin typeface="Roboto Medium"/>
                <a:ea typeface="Roboto Medium"/>
                <a:cs typeface="Roboto Medium"/>
                <a:sym typeface="Roboto Medium"/>
              </a:rPr>
              <a:t>infosafe</a:t>
            </a:r>
            <a:r>
              <a:rPr b="0" i="0" lang="en" sz="1000" u="none" cap="none" strike="noStrike">
                <a:solidFill>
                  <a:schemeClr val="dk1"/>
                </a:solidFill>
                <a:latin typeface="Roboto Medium"/>
                <a:ea typeface="Roboto Medium"/>
                <a:cs typeface="Roboto Medium"/>
                <a:sym typeface="Roboto Medium"/>
              </a:rPr>
              <a:t>.com</a:t>
            </a:r>
            <a:endParaRPr b="0" i="0" sz="1000" u="none" cap="none" strike="noStrike">
              <a:solidFill>
                <a:schemeClr val="dk1"/>
              </a:solidFill>
              <a:latin typeface="Roboto Medium"/>
              <a:ea typeface="Roboto Medium"/>
              <a:cs typeface="Roboto Medium"/>
              <a:sym typeface="Roboto Medium"/>
            </a:endParaRPr>
          </a:p>
        </p:txBody>
      </p:sp>
      <p:sp>
        <p:nvSpPr>
          <p:cNvPr id="1443" name="Google Shape;1443;p3"/>
          <p:cNvSpPr txBox="1"/>
          <p:nvPr/>
        </p:nvSpPr>
        <p:spPr>
          <a:xfrm>
            <a:off x="1738525" y="4580800"/>
            <a:ext cx="1658400" cy="105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Roboto Medium"/>
              <a:ea typeface="Roboto Medium"/>
              <a:cs typeface="Roboto Medium"/>
              <a:sym typeface="Roboto Medium"/>
            </a:endParaRPr>
          </a:p>
        </p:txBody>
      </p:sp>
      <p:pic>
        <p:nvPicPr>
          <p:cNvPr id="1444" name="Google Shape;1444;p3"/>
          <p:cNvPicPr preferRelativeResize="0"/>
          <p:nvPr/>
        </p:nvPicPr>
        <p:blipFill rotWithShape="1">
          <a:blip r:embed="rId4">
            <a:alphaModFix/>
          </a:blip>
          <a:srcRect b="-1670" l="0" r="0" t="34600"/>
          <a:stretch/>
        </p:blipFill>
        <p:spPr>
          <a:xfrm>
            <a:off x="4571988" y="0"/>
            <a:ext cx="2319399" cy="4970327"/>
          </a:xfrm>
          <a:prstGeom prst="rect">
            <a:avLst/>
          </a:prstGeom>
          <a:noFill/>
          <a:ln>
            <a:noFill/>
          </a:ln>
          <a:effectLst>
            <a:outerShdw blurRad="142875" rotWithShape="0" algn="bl" dir="5400000" dist="76200">
              <a:schemeClr val="dk1">
                <a:alpha val="62750"/>
              </a:schemeClr>
            </a:outerShdw>
          </a:effectLst>
        </p:spPr>
      </p:pic>
      <p:sp>
        <p:nvSpPr>
          <p:cNvPr id="1445" name="Google Shape;1445;p3"/>
          <p:cNvSpPr txBox="1"/>
          <p:nvPr/>
        </p:nvSpPr>
        <p:spPr>
          <a:xfrm>
            <a:off x="4822688" y="2898350"/>
            <a:ext cx="1658400" cy="215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Medium"/>
                <a:ea typeface="Roboto Medium"/>
                <a:cs typeface="Roboto Medium"/>
                <a:sym typeface="Roboto Medium"/>
              </a:rPr>
              <a:t>Presenter</a:t>
            </a:r>
            <a:endParaRPr b="0" i="0" sz="1400" u="none" cap="none" strike="noStrike">
              <a:solidFill>
                <a:schemeClr val="lt1"/>
              </a:solidFill>
              <a:latin typeface="Roboto Medium"/>
              <a:ea typeface="Roboto Medium"/>
              <a:cs typeface="Roboto Medium"/>
              <a:sym typeface="Roboto Medium"/>
            </a:endParaRPr>
          </a:p>
        </p:txBody>
      </p:sp>
      <p:sp>
        <p:nvSpPr>
          <p:cNvPr id="1446" name="Google Shape;1446;p3"/>
          <p:cNvSpPr txBox="1"/>
          <p:nvPr/>
        </p:nvSpPr>
        <p:spPr>
          <a:xfrm>
            <a:off x="4742600" y="3236725"/>
            <a:ext cx="1818600" cy="1113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Roboto Medium"/>
                <a:ea typeface="Roboto Medium"/>
                <a:cs typeface="Roboto Medium"/>
                <a:sym typeface="Roboto Medium"/>
              </a:rPr>
              <a:t>Stephanie Ortega</a:t>
            </a:r>
            <a:endParaRPr b="0" i="0" sz="1400" u="none" cap="none" strike="noStrike">
              <a:solidFill>
                <a:schemeClr val="dk1"/>
              </a:solidFill>
              <a:latin typeface="Roboto Medium"/>
              <a:ea typeface="Roboto Medium"/>
              <a:cs typeface="Roboto Medium"/>
              <a:sym typeface="Roboto Medium"/>
            </a:endParaRPr>
          </a:p>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Roboto Medium"/>
                <a:ea typeface="Roboto Medium"/>
                <a:cs typeface="Roboto Medium"/>
                <a:sym typeface="Roboto Medium"/>
              </a:rPr>
              <a:t>Info Safe</a:t>
            </a:r>
            <a:endParaRPr b="0" i="0" sz="1400" u="none" cap="none" strike="noStrike">
              <a:solidFill>
                <a:schemeClr val="dk1"/>
              </a:solidFill>
              <a:latin typeface="Roboto Medium"/>
              <a:ea typeface="Roboto Medium"/>
              <a:cs typeface="Roboto Medium"/>
              <a:sym typeface="Roboto Medium"/>
            </a:endParaRPr>
          </a:p>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Roboto Medium"/>
                <a:ea typeface="Roboto Medium"/>
                <a:cs typeface="Roboto Medium"/>
                <a:sym typeface="Roboto Medium"/>
              </a:rPr>
              <a:t>Pen Tester</a:t>
            </a:r>
            <a:endParaRPr b="0" i="0" sz="1400" u="none" cap="none" strike="noStrike">
              <a:solidFill>
                <a:schemeClr val="dk1"/>
              </a:solidFill>
              <a:latin typeface="Roboto Medium"/>
              <a:ea typeface="Roboto Medium"/>
              <a:cs typeface="Roboto Medium"/>
              <a:sym typeface="Roboto Medium"/>
            </a:endParaRPr>
          </a:p>
          <a:p>
            <a:pPr indent="0" lvl="0" marL="0" marR="0" rtl="0" algn="ctr">
              <a:lnSpc>
                <a:spcPct val="100000"/>
              </a:lnSpc>
              <a:spcBef>
                <a:spcPts val="1000"/>
              </a:spcBef>
              <a:spcAft>
                <a:spcPts val="0"/>
              </a:spcAft>
              <a:buClr>
                <a:srgbClr val="000000"/>
              </a:buClr>
              <a:buSzPts val="1000"/>
              <a:buFont typeface="Arial"/>
              <a:buNone/>
            </a:pPr>
            <a:r>
              <a:rPr b="0" i="0" lang="en" sz="1000" u="none" cap="none" strike="noStrike">
                <a:solidFill>
                  <a:schemeClr val="dk1"/>
                </a:solidFill>
                <a:latin typeface="Roboto Medium"/>
                <a:ea typeface="Roboto Medium"/>
                <a:cs typeface="Roboto Medium"/>
                <a:sym typeface="Roboto Medium"/>
              </a:rPr>
              <a:t>Email: </a:t>
            </a:r>
            <a:r>
              <a:rPr lang="en" sz="1000">
                <a:solidFill>
                  <a:schemeClr val="dk1"/>
                </a:solidFill>
                <a:latin typeface="Roboto Medium"/>
                <a:ea typeface="Roboto Medium"/>
                <a:cs typeface="Roboto Medium"/>
                <a:sym typeface="Roboto Medium"/>
              </a:rPr>
              <a:t>sortega</a:t>
            </a:r>
            <a:r>
              <a:rPr b="0" i="0" lang="en" sz="1000" u="none" cap="none" strike="noStrike">
                <a:solidFill>
                  <a:schemeClr val="dk1"/>
                </a:solidFill>
                <a:latin typeface="Roboto Medium"/>
                <a:ea typeface="Roboto Medium"/>
                <a:cs typeface="Roboto Medium"/>
                <a:sym typeface="Roboto Medium"/>
              </a:rPr>
              <a:t>@</a:t>
            </a:r>
            <a:r>
              <a:rPr lang="en" sz="1000">
                <a:solidFill>
                  <a:schemeClr val="dk1"/>
                </a:solidFill>
                <a:latin typeface="Roboto Medium"/>
                <a:ea typeface="Roboto Medium"/>
                <a:cs typeface="Roboto Medium"/>
                <a:sym typeface="Roboto Medium"/>
              </a:rPr>
              <a:t>infosafe</a:t>
            </a:r>
            <a:r>
              <a:rPr b="0" i="0" lang="en" sz="1000" u="none" cap="none" strike="noStrike">
                <a:solidFill>
                  <a:schemeClr val="dk1"/>
                </a:solidFill>
                <a:latin typeface="Roboto Medium"/>
                <a:ea typeface="Roboto Medium"/>
                <a:cs typeface="Roboto Medium"/>
                <a:sym typeface="Roboto Medium"/>
              </a:rPr>
              <a:t>.com</a:t>
            </a:r>
            <a:endParaRPr b="0" i="0" sz="1000" u="none" cap="none" strike="noStrike">
              <a:solidFill>
                <a:schemeClr val="dk1"/>
              </a:solidFill>
              <a:latin typeface="Roboto Medium"/>
              <a:ea typeface="Roboto Medium"/>
              <a:cs typeface="Roboto Medium"/>
              <a:sym typeface="Roboto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30"/>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00000"/>
              <a:buNone/>
            </a:pPr>
            <a:r>
              <a:rPr lang="en"/>
              <a:t>Researching the Inner Works of Password Cracking Tools</a:t>
            </a:r>
            <a:endParaRPr/>
          </a:p>
          <a:p>
            <a:pPr indent="0" lvl="0" marL="0" rtl="0" algn="ctr">
              <a:lnSpc>
                <a:spcPct val="100000"/>
              </a:lnSpc>
              <a:spcBef>
                <a:spcPts val="0"/>
              </a:spcBef>
              <a:spcAft>
                <a:spcPts val="0"/>
              </a:spcAft>
              <a:buSzPct val="143396"/>
              <a:buNone/>
            </a:pPr>
            <a:r>
              <a:rPr lang="en" sz="2650"/>
              <a:t>By: James Nguyen, Stephanie Ortega</a:t>
            </a:r>
            <a:endParaRPr sz="265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g27ea0f8254c_0_3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lang="en"/>
              <a:t>Different Password Crackers &amp; Techniques</a:t>
            </a:r>
            <a:endParaRPr/>
          </a:p>
        </p:txBody>
      </p:sp>
      <p:sp>
        <p:nvSpPr>
          <p:cNvPr id="1457" name="Google Shape;1457;g27ea0f8254c_0_30"/>
          <p:cNvSpPr txBox="1"/>
          <p:nvPr>
            <p:ph idx="1" type="body"/>
          </p:nvPr>
        </p:nvSpPr>
        <p:spPr>
          <a:xfrm>
            <a:off x="819150" y="1800200"/>
            <a:ext cx="7505700" cy="24480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120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Brute Force</a:t>
            </a:r>
            <a:endParaRPr sz="1400">
              <a:solidFill>
                <a:srgbClr val="000000"/>
              </a:solidFill>
              <a:latin typeface="Roboto"/>
              <a:ea typeface="Roboto"/>
              <a:cs typeface="Roboto"/>
              <a:sym typeface="Roboto"/>
            </a:endParaRPr>
          </a:p>
          <a:p>
            <a:pPr indent="-317500" lvl="0" marL="457200" rtl="0" algn="l">
              <a:lnSpc>
                <a:spcPct val="115000"/>
              </a:lnSpc>
              <a:spcBef>
                <a:spcPts val="120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Rainbow Table</a:t>
            </a:r>
            <a:endParaRPr sz="1400">
              <a:solidFill>
                <a:srgbClr val="000000"/>
              </a:solidFill>
              <a:latin typeface="Roboto"/>
              <a:ea typeface="Roboto"/>
              <a:cs typeface="Roboto"/>
              <a:sym typeface="Roboto"/>
            </a:endParaRPr>
          </a:p>
          <a:p>
            <a:pPr indent="-317500" lvl="0" marL="457200" rtl="0" algn="l">
              <a:lnSpc>
                <a:spcPct val="115000"/>
              </a:lnSpc>
              <a:spcBef>
                <a:spcPts val="120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Dictionary</a:t>
            </a:r>
            <a:endParaRPr sz="1400">
              <a:solidFill>
                <a:srgbClr val="000000"/>
              </a:solidFill>
              <a:latin typeface="Roboto"/>
              <a:ea typeface="Roboto"/>
              <a:cs typeface="Roboto"/>
              <a:sym typeface="Roboto"/>
            </a:endParaRPr>
          </a:p>
          <a:p>
            <a:pPr indent="-317500" lvl="0" marL="457200" rtl="0" algn="l">
              <a:lnSpc>
                <a:spcPct val="115000"/>
              </a:lnSpc>
              <a:spcBef>
                <a:spcPts val="120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Hybrid: Brute Force and Dictionary</a:t>
            </a:r>
            <a:endParaRPr sz="1400">
              <a:solidFill>
                <a:srgbClr val="000000"/>
              </a:solidFill>
              <a:latin typeface="Roboto"/>
              <a:ea typeface="Roboto"/>
              <a:cs typeface="Roboto"/>
              <a:sym typeface="Roboto"/>
            </a:endParaRPr>
          </a:p>
        </p:txBody>
      </p:sp>
      <p:pic>
        <p:nvPicPr>
          <p:cNvPr id="1458" name="Google Shape;1458;g27ea0f8254c_0_30"/>
          <p:cNvPicPr preferRelativeResize="0"/>
          <p:nvPr/>
        </p:nvPicPr>
        <p:blipFill>
          <a:blip r:embed="rId3">
            <a:alphaModFix/>
          </a:blip>
          <a:stretch>
            <a:fillRect/>
          </a:stretch>
        </p:blipFill>
        <p:spPr>
          <a:xfrm>
            <a:off x="4150627" y="1524050"/>
            <a:ext cx="4084952" cy="2724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32"/>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lang="en"/>
              <a:t>Hydra</a:t>
            </a:r>
            <a:endParaRPr/>
          </a:p>
        </p:txBody>
      </p:sp>
      <p:sp>
        <p:nvSpPr>
          <p:cNvPr id="1464" name="Google Shape;1464;p32"/>
          <p:cNvSpPr txBox="1"/>
          <p:nvPr>
            <p:ph idx="1" type="body"/>
          </p:nvPr>
        </p:nvSpPr>
        <p:spPr>
          <a:xfrm>
            <a:off x="819150" y="1800200"/>
            <a:ext cx="7505700" cy="24480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Font typeface="Roboto"/>
              <a:buChar char="●"/>
            </a:pPr>
            <a:r>
              <a:rPr lang="en" sz="1400">
                <a:latin typeface="Roboto"/>
                <a:ea typeface="Roboto"/>
                <a:cs typeface="Roboto"/>
                <a:sym typeface="Roboto"/>
              </a:rPr>
              <a:t>Fast and flexible </a:t>
            </a:r>
            <a:endParaRPr sz="14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sz="1400">
                <a:latin typeface="Roboto"/>
                <a:ea typeface="Roboto"/>
                <a:cs typeface="Roboto"/>
                <a:sym typeface="Roboto"/>
              </a:rPr>
              <a:t>Primarily uses brute force dictionary-based attacks (Hybrid)</a:t>
            </a:r>
            <a:endParaRPr sz="14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sz="1400">
                <a:latin typeface="Roboto"/>
                <a:ea typeface="Roboto"/>
                <a:cs typeface="Roboto"/>
                <a:sym typeface="Roboto"/>
              </a:rPr>
              <a:t>Very effective against remote </a:t>
            </a:r>
            <a:r>
              <a:rPr lang="en" sz="1400">
                <a:latin typeface="Roboto"/>
                <a:ea typeface="Roboto"/>
                <a:cs typeface="Roboto"/>
                <a:sym typeface="Roboto"/>
              </a:rPr>
              <a:t>authentication</a:t>
            </a:r>
            <a:r>
              <a:rPr lang="en" sz="1400">
                <a:latin typeface="Roboto"/>
                <a:ea typeface="Roboto"/>
                <a:cs typeface="Roboto"/>
                <a:sym typeface="Roboto"/>
              </a:rPr>
              <a:t> services</a:t>
            </a:r>
            <a:endParaRPr sz="14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sz="1400">
                <a:latin typeface="Roboto"/>
                <a:ea typeface="Roboto"/>
                <a:cs typeface="Roboto"/>
                <a:sym typeface="Roboto"/>
              </a:rPr>
              <a:t>Most popular Operating Systems:</a:t>
            </a:r>
            <a:endParaRPr sz="1400">
              <a:latin typeface="Roboto"/>
              <a:ea typeface="Roboto"/>
              <a:cs typeface="Roboto"/>
              <a:sym typeface="Roboto"/>
            </a:endParaRPr>
          </a:p>
          <a:p>
            <a:pPr indent="-317500" lvl="1" marL="914400" rtl="0" algn="l">
              <a:lnSpc>
                <a:spcPct val="115000"/>
              </a:lnSpc>
              <a:spcBef>
                <a:spcPts val="0"/>
              </a:spcBef>
              <a:spcAft>
                <a:spcPts val="0"/>
              </a:spcAft>
              <a:buSzPts val="1400"/>
              <a:buFont typeface="Roboto"/>
              <a:buChar char="○"/>
            </a:pPr>
            <a:r>
              <a:rPr lang="en" sz="1400">
                <a:latin typeface="Roboto"/>
                <a:ea typeface="Roboto"/>
                <a:cs typeface="Roboto"/>
                <a:sym typeface="Roboto"/>
              </a:rPr>
              <a:t>Windows, Linux/Unix, MacOs</a:t>
            </a:r>
            <a:endParaRPr sz="14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sz="1400">
                <a:latin typeface="Roboto"/>
                <a:ea typeface="Roboto"/>
                <a:cs typeface="Roboto"/>
                <a:sym typeface="Roboto"/>
              </a:rPr>
              <a:t>Supports a wide range of protocols:</a:t>
            </a:r>
            <a:endParaRPr sz="1400">
              <a:latin typeface="Roboto"/>
              <a:ea typeface="Roboto"/>
              <a:cs typeface="Roboto"/>
              <a:sym typeface="Roboto"/>
            </a:endParaRPr>
          </a:p>
          <a:p>
            <a:pPr indent="-317500" lvl="1" marL="914400" rtl="0" algn="l">
              <a:lnSpc>
                <a:spcPct val="115000"/>
              </a:lnSpc>
              <a:spcBef>
                <a:spcPts val="0"/>
              </a:spcBef>
              <a:spcAft>
                <a:spcPts val="0"/>
              </a:spcAft>
              <a:buSzPts val="1400"/>
              <a:buFont typeface="Roboto"/>
              <a:buChar char="○"/>
            </a:pPr>
            <a:r>
              <a:rPr lang="en" sz="1400">
                <a:latin typeface="Roboto"/>
                <a:ea typeface="Roboto"/>
                <a:cs typeface="Roboto"/>
                <a:sym typeface="Roboto"/>
              </a:rPr>
              <a:t>TELNET, FTP, HTTP, HTTPS, SNMAP, IMAP, POP3</a:t>
            </a:r>
            <a:endParaRPr sz="1400">
              <a:latin typeface="Roboto"/>
              <a:ea typeface="Roboto"/>
              <a:cs typeface="Roboto"/>
              <a:sym typeface="Roboto"/>
            </a:endParaRPr>
          </a:p>
        </p:txBody>
      </p:sp>
      <p:pic>
        <p:nvPicPr>
          <p:cNvPr id="1465" name="Google Shape;1465;p32"/>
          <p:cNvPicPr preferRelativeResize="0"/>
          <p:nvPr/>
        </p:nvPicPr>
        <p:blipFill>
          <a:blip r:embed="rId3">
            <a:alphaModFix/>
          </a:blip>
          <a:stretch>
            <a:fillRect/>
          </a:stretch>
        </p:blipFill>
        <p:spPr>
          <a:xfrm>
            <a:off x="5737632" y="2571750"/>
            <a:ext cx="2911693" cy="2000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g27ea0f8254c_0_9"/>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lang="en"/>
              <a:t>Cain and Abel</a:t>
            </a:r>
            <a:endParaRPr/>
          </a:p>
        </p:txBody>
      </p:sp>
      <p:sp>
        <p:nvSpPr>
          <p:cNvPr id="1471" name="Google Shape;1471;g27ea0f8254c_0_9"/>
          <p:cNvSpPr txBox="1"/>
          <p:nvPr>
            <p:ph idx="1" type="body"/>
          </p:nvPr>
        </p:nvSpPr>
        <p:spPr>
          <a:xfrm>
            <a:off x="819150" y="1800200"/>
            <a:ext cx="7505700" cy="24480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120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Password</a:t>
            </a:r>
            <a:r>
              <a:rPr lang="en" sz="1400">
                <a:solidFill>
                  <a:srgbClr val="000000"/>
                </a:solidFill>
                <a:latin typeface="Roboto"/>
                <a:ea typeface="Roboto"/>
                <a:cs typeface="Roboto"/>
                <a:sym typeface="Roboto"/>
              </a:rPr>
              <a:t> recovery tool for Windows OS</a:t>
            </a:r>
            <a:endParaRPr sz="1400">
              <a:solidFill>
                <a:srgbClr val="000000"/>
              </a:solidFill>
              <a:latin typeface="Roboto"/>
              <a:ea typeface="Roboto"/>
              <a:cs typeface="Roboto"/>
              <a:sym typeface="Roboto"/>
            </a:endParaRPr>
          </a:p>
          <a:p>
            <a:pPr indent="-317500" lvl="0" marL="457200" rtl="0" algn="l">
              <a:lnSpc>
                <a:spcPct val="115000"/>
              </a:lnSpc>
              <a:spcBef>
                <a:spcPts val="120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Can be used by:</a:t>
            </a:r>
            <a:endParaRPr sz="1400">
              <a:solidFill>
                <a:srgbClr val="000000"/>
              </a:solidFill>
              <a:latin typeface="Roboto"/>
              <a:ea typeface="Roboto"/>
              <a:cs typeface="Roboto"/>
              <a:sym typeface="Roboto"/>
            </a:endParaRPr>
          </a:p>
          <a:p>
            <a:pPr indent="-317500" lvl="1" marL="914400" rtl="0" algn="l">
              <a:lnSpc>
                <a:spcPct val="115000"/>
              </a:lnSpc>
              <a:spcBef>
                <a:spcPts val="120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Sniffing the network, deciphering passwords using Dictionary, brute force</a:t>
            </a:r>
            <a:endParaRPr sz="1400">
              <a:solidFill>
                <a:srgbClr val="000000"/>
              </a:solidFill>
              <a:latin typeface="Roboto"/>
              <a:ea typeface="Roboto"/>
              <a:cs typeface="Roboto"/>
              <a:sym typeface="Roboto"/>
            </a:endParaRPr>
          </a:p>
          <a:p>
            <a:pPr indent="-317500" lvl="0" marL="457200" rtl="0" algn="l">
              <a:lnSpc>
                <a:spcPct val="115000"/>
              </a:lnSpc>
              <a:spcBef>
                <a:spcPts val="120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Also recovers wireless network keys</a:t>
            </a:r>
            <a:endParaRPr sz="1400">
              <a:solidFill>
                <a:srgbClr val="000000"/>
              </a:solidFill>
              <a:latin typeface="Roboto"/>
              <a:ea typeface="Roboto"/>
              <a:cs typeface="Roboto"/>
              <a:sym typeface="Roboto"/>
            </a:endParaRPr>
          </a:p>
        </p:txBody>
      </p:sp>
      <p:pic>
        <p:nvPicPr>
          <p:cNvPr id="1472" name="Google Shape;1472;g27ea0f8254c_0_9"/>
          <p:cNvPicPr preferRelativeResize="0"/>
          <p:nvPr/>
        </p:nvPicPr>
        <p:blipFill>
          <a:blip r:embed="rId3">
            <a:alphaModFix/>
          </a:blip>
          <a:stretch>
            <a:fillRect/>
          </a:stretch>
        </p:blipFill>
        <p:spPr>
          <a:xfrm>
            <a:off x="4961130" y="2980125"/>
            <a:ext cx="3363725" cy="1818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g27ea0f8254c_0_16"/>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lang="en"/>
              <a:t>Rainbow Crack</a:t>
            </a:r>
            <a:endParaRPr/>
          </a:p>
        </p:txBody>
      </p:sp>
      <p:sp>
        <p:nvSpPr>
          <p:cNvPr id="1478" name="Google Shape;1478;g27ea0f8254c_0_16"/>
          <p:cNvSpPr txBox="1"/>
          <p:nvPr>
            <p:ph idx="1" type="body"/>
          </p:nvPr>
        </p:nvSpPr>
        <p:spPr>
          <a:xfrm>
            <a:off x="819150" y="1800200"/>
            <a:ext cx="7505700" cy="24480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120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A computer program that creates rainbow tables to crack passwords</a:t>
            </a:r>
            <a:endParaRPr sz="1400">
              <a:solidFill>
                <a:srgbClr val="000000"/>
              </a:solidFill>
              <a:latin typeface="Roboto"/>
              <a:ea typeface="Roboto"/>
              <a:cs typeface="Roboto"/>
              <a:sym typeface="Roboto"/>
            </a:endParaRPr>
          </a:p>
          <a:p>
            <a:pPr indent="-317500" lvl="0" marL="457200" rtl="0" algn="l">
              <a:lnSpc>
                <a:spcPct val="115000"/>
              </a:lnSpc>
              <a:spcBef>
                <a:spcPts val="120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Time consuming but still hundreds of times faster than brute forcing</a:t>
            </a:r>
            <a:endParaRPr sz="1400">
              <a:solidFill>
                <a:srgbClr val="000000"/>
              </a:solidFill>
              <a:latin typeface="Roboto"/>
              <a:ea typeface="Roboto"/>
              <a:cs typeface="Roboto"/>
              <a:sym typeface="Roboto"/>
            </a:endParaRPr>
          </a:p>
          <a:p>
            <a:pPr indent="-317500" lvl="0" marL="457200" rtl="0" algn="l">
              <a:lnSpc>
                <a:spcPct val="115000"/>
              </a:lnSpc>
              <a:spcBef>
                <a:spcPts val="120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Operating systems:</a:t>
            </a:r>
            <a:endParaRPr sz="1400">
              <a:solidFill>
                <a:srgbClr val="000000"/>
              </a:solidFill>
              <a:latin typeface="Roboto"/>
              <a:ea typeface="Roboto"/>
              <a:cs typeface="Roboto"/>
              <a:sym typeface="Roboto"/>
            </a:endParaRPr>
          </a:p>
          <a:p>
            <a:pPr indent="-317500" lvl="1" marL="914400" rtl="0" algn="l">
              <a:lnSpc>
                <a:spcPct val="115000"/>
              </a:lnSpc>
              <a:spcBef>
                <a:spcPts val="120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Windows and Linux</a:t>
            </a:r>
            <a:endParaRPr sz="1400">
              <a:solidFill>
                <a:srgbClr val="000000"/>
              </a:solidFill>
              <a:latin typeface="Roboto"/>
              <a:ea typeface="Roboto"/>
              <a:cs typeface="Roboto"/>
              <a:sym typeface="Roboto"/>
            </a:endParaRPr>
          </a:p>
          <a:p>
            <a:pPr indent="-317500" lvl="0" marL="457200" rtl="0" algn="l">
              <a:lnSpc>
                <a:spcPct val="115000"/>
              </a:lnSpc>
              <a:spcBef>
                <a:spcPts val="120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Offline attack</a:t>
            </a:r>
            <a:endParaRPr sz="1400">
              <a:solidFill>
                <a:srgbClr val="000000"/>
              </a:solidFill>
              <a:latin typeface="Roboto"/>
              <a:ea typeface="Roboto"/>
              <a:cs typeface="Roboto"/>
              <a:sym typeface="Roboto"/>
            </a:endParaRPr>
          </a:p>
        </p:txBody>
      </p:sp>
      <p:pic>
        <p:nvPicPr>
          <p:cNvPr id="1479" name="Google Shape;1479;g27ea0f8254c_0_16"/>
          <p:cNvPicPr preferRelativeResize="0"/>
          <p:nvPr/>
        </p:nvPicPr>
        <p:blipFill>
          <a:blip r:embed="rId3">
            <a:alphaModFix/>
          </a:blip>
          <a:stretch>
            <a:fillRect/>
          </a:stretch>
        </p:blipFill>
        <p:spPr>
          <a:xfrm>
            <a:off x="5028324" y="2571750"/>
            <a:ext cx="3540750" cy="2023275"/>
          </a:xfrm>
          <a:prstGeom prst="rect">
            <a:avLst/>
          </a:prstGeom>
          <a:noFill/>
          <a:ln>
            <a:noFill/>
          </a:ln>
        </p:spPr>
      </p:pic>
      <p:pic>
        <p:nvPicPr>
          <p:cNvPr id="1480" name="Google Shape;1480;g27ea0f8254c_0_16"/>
          <p:cNvPicPr preferRelativeResize="0"/>
          <p:nvPr/>
        </p:nvPicPr>
        <p:blipFill>
          <a:blip r:embed="rId4">
            <a:alphaModFix/>
          </a:blip>
          <a:stretch>
            <a:fillRect/>
          </a:stretch>
        </p:blipFill>
        <p:spPr>
          <a:xfrm>
            <a:off x="545197" y="444725"/>
            <a:ext cx="2439550" cy="1251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g27ea0f8254c_0_2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lang="en"/>
              <a:t>John The Ripper</a:t>
            </a:r>
            <a:endParaRPr/>
          </a:p>
        </p:txBody>
      </p:sp>
      <p:sp>
        <p:nvSpPr>
          <p:cNvPr id="1486" name="Google Shape;1486;g27ea0f8254c_0_23"/>
          <p:cNvSpPr txBox="1"/>
          <p:nvPr>
            <p:ph idx="1" type="body"/>
          </p:nvPr>
        </p:nvSpPr>
        <p:spPr>
          <a:xfrm>
            <a:off x="819150" y="1800200"/>
            <a:ext cx="7505700" cy="24480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120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Used to detect weak passwords,  not designed to crack strong passwords</a:t>
            </a:r>
            <a:endParaRPr sz="1400">
              <a:solidFill>
                <a:srgbClr val="000000"/>
              </a:solidFill>
              <a:latin typeface="Roboto"/>
              <a:ea typeface="Roboto"/>
              <a:cs typeface="Roboto"/>
              <a:sym typeface="Roboto"/>
            </a:endParaRPr>
          </a:p>
          <a:p>
            <a:pPr indent="-317500" lvl="0" marL="457200" rtl="0" algn="l">
              <a:lnSpc>
                <a:spcPct val="115000"/>
              </a:lnSpc>
              <a:spcBef>
                <a:spcPts val="120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Automatically detects password hash and can run against multiple encryptions</a:t>
            </a:r>
            <a:endParaRPr sz="1400">
              <a:solidFill>
                <a:srgbClr val="000000"/>
              </a:solidFill>
              <a:latin typeface="Roboto"/>
              <a:ea typeface="Roboto"/>
              <a:cs typeface="Roboto"/>
              <a:sym typeface="Roboto"/>
            </a:endParaRPr>
          </a:p>
          <a:p>
            <a:pPr indent="-317500" lvl="0" marL="457200" rtl="0" algn="l">
              <a:lnSpc>
                <a:spcPct val="115000"/>
              </a:lnSpc>
              <a:spcBef>
                <a:spcPts val="120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Implements brute force strategy; time consuming</a:t>
            </a:r>
            <a:endParaRPr sz="1400">
              <a:solidFill>
                <a:srgbClr val="000000"/>
              </a:solidFill>
              <a:latin typeface="Roboto"/>
              <a:ea typeface="Roboto"/>
              <a:cs typeface="Roboto"/>
              <a:sym typeface="Roboto"/>
            </a:endParaRPr>
          </a:p>
          <a:p>
            <a:pPr indent="-317500" lvl="0" marL="457200" rtl="0" algn="l">
              <a:lnSpc>
                <a:spcPct val="115000"/>
              </a:lnSpc>
              <a:spcBef>
                <a:spcPts val="120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Multiplatform</a:t>
            </a:r>
            <a:endParaRPr sz="1400">
              <a:solidFill>
                <a:srgbClr val="000000"/>
              </a:solidFill>
              <a:latin typeface="Roboto"/>
              <a:ea typeface="Roboto"/>
              <a:cs typeface="Roboto"/>
              <a:sym typeface="Roboto"/>
            </a:endParaRPr>
          </a:p>
        </p:txBody>
      </p:sp>
      <p:pic>
        <p:nvPicPr>
          <p:cNvPr id="1487" name="Google Shape;1487;g27ea0f8254c_0_23"/>
          <p:cNvPicPr preferRelativeResize="0"/>
          <p:nvPr/>
        </p:nvPicPr>
        <p:blipFill>
          <a:blip r:embed="rId3">
            <a:alphaModFix/>
          </a:blip>
          <a:stretch>
            <a:fillRect/>
          </a:stretch>
        </p:blipFill>
        <p:spPr>
          <a:xfrm>
            <a:off x="6314213" y="2637363"/>
            <a:ext cx="1609725" cy="1704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33"/>
          <p:cNvSpPr txBox="1"/>
          <p:nvPr>
            <p:ph type="title"/>
          </p:nvPr>
        </p:nvSpPr>
        <p:spPr>
          <a:xfrm>
            <a:off x="819150" y="450625"/>
            <a:ext cx="7505700" cy="954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00000"/>
              <a:buNone/>
            </a:pPr>
            <a:r>
              <a:rPr lang="en"/>
              <a:t>Visualization: Brute Force &amp; Dictionary Attacks</a:t>
            </a:r>
            <a:endParaRPr/>
          </a:p>
        </p:txBody>
      </p:sp>
      <p:pic>
        <p:nvPicPr>
          <p:cNvPr id="1493" name="Google Shape;1493;p33"/>
          <p:cNvPicPr preferRelativeResize="0"/>
          <p:nvPr/>
        </p:nvPicPr>
        <p:blipFill>
          <a:blip r:embed="rId3">
            <a:alphaModFix/>
          </a:blip>
          <a:stretch>
            <a:fillRect/>
          </a:stretch>
        </p:blipFill>
        <p:spPr>
          <a:xfrm>
            <a:off x="1772825" y="1170800"/>
            <a:ext cx="5105308" cy="3433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